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0" r:id="rId2"/>
    <p:sldId id="273" r:id="rId3"/>
    <p:sldId id="256" r:id="rId4"/>
    <p:sldId id="271" r:id="rId5"/>
    <p:sldId id="274" r:id="rId6"/>
    <p:sldId id="272" r:id="rId7"/>
    <p:sldId id="268" r:id="rId8"/>
    <p:sldId id="26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3B6B47A-754D-4E16-BBED-4552124EC75E}">
          <p14:sldIdLst>
            <p14:sldId id="270"/>
            <p14:sldId id="273"/>
            <p14:sldId id="256"/>
            <p14:sldId id="271"/>
            <p14:sldId id="274"/>
            <p14:sldId id="272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E0D39-C1E8-44E7-A047-364B75BD68CA}" v="748" dt="2023-06-16T01:43:49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노 윤기" userId="c03755f657ec87da" providerId="LiveId" clId="{CFCE0D39-C1E8-44E7-A047-364B75BD68CA}"/>
    <pc:docChg chg="undo custSel addSld delSld modSld sldOrd addSection delSection modSection">
      <pc:chgData name="노 윤기" userId="c03755f657ec87da" providerId="LiveId" clId="{CFCE0D39-C1E8-44E7-A047-364B75BD68CA}" dt="2023-06-16T01:46:31.687" v="4854" actId="1076"/>
      <pc:docMkLst>
        <pc:docMk/>
      </pc:docMkLst>
      <pc:sldChg chg="addSp delSp modSp add del mod setBg">
        <pc:chgData name="노 윤기" userId="c03755f657ec87da" providerId="LiveId" clId="{CFCE0D39-C1E8-44E7-A047-364B75BD68CA}" dt="2023-06-16T01:15:25.878" v="4476"/>
        <pc:sldMkLst>
          <pc:docMk/>
          <pc:sldMk cId="3976450927" sldId="256"/>
        </pc:sldMkLst>
        <pc:spChg chg="del">
          <ac:chgData name="노 윤기" userId="c03755f657ec87da" providerId="LiveId" clId="{CFCE0D39-C1E8-44E7-A047-364B75BD68CA}" dt="2023-06-15T17:59:26.557" v="11" actId="478"/>
          <ac:spMkLst>
            <pc:docMk/>
            <pc:sldMk cId="3976450927" sldId="256"/>
            <ac:spMk id="2" creationId="{548F83CB-CBD7-954D-D4C5-F5E78A0E28B5}"/>
          </ac:spMkLst>
        </pc:spChg>
        <pc:spChg chg="del">
          <ac:chgData name="노 윤기" userId="c03755f657ec87da" providerId="LiveId" clId="{CFCE0D39-C1E8-44E7-A047-364B75BD68CA}" dt="2023-06-15T17:59:26.557" v="11" actId="478"/>
          <ac:spMkLst>
            <pc:docMk/>
            <pc:sldMk cId="3976450927" sldId="256"/>
            <ac:spMk id="3" creationId="{4FB4A6C7-7132-9C33-0BFD-5F86EEEEE281}"/>
          </ac:spMkLst>
        </pc:spChg>
        <pc:spChg chg="add del">
          <ac:chgData name="노 윤기" userId="c03755f657ec87da" providerId="LiveId" clId="{CFCE0D39-C1E8-44E7-A047-364B75BD68CA}" dt="2023-06-15T17:34:58.281" v="1" actId="22"/>
          <ac:spMkLst>
            <pc:docMk/>
            <pc:sldMk cId="3976450927" sldId="256"/>
            <ac:spMk id="5" creationId="{C166A8B7-3D22-8DC9-5F10-7ECE5AB9E539}"/>
          </ac:spMkLst>
        </pc:spChg>
        <pc:spChg chg="add del mod ord">
          <ac:chgData name="노 윤기" userId="c03755f657ec87da" providerId="LiveId" clId="{CFCE0D39-C1E8-44E7-A047-364B75BD68CA}" dt="2023-06-15T18:28:01.742" v="86" actId="478"/>
          <ac:spMkLst>
            <pc:docMk/>
            <pc:sldMk cId="3976450927" sldId="256"/>
            <ac:spMk id="6" creationId="{AB4E05C6-5177-CB58-BF13-6BF938AE86E2}"/>
          </ac:spMkLst>
        </pc:spChg>
        <pc:spChg chg="add del mod">
          <ac:chgData name="노 윤기" userId="c03755f657ec87da" providerId="LiveId" clId="{CFCE0D39-C1E8-44E7-A047-364B75BD68CA}" dt="2023-06-15T18:28:03.744" v="87" actId="478"/>
          <ac:spMkLst>
            <pc:docMk/>
            <pc:sldMk cId="3976450927" sldId="256"/>
            <ac:spMk id="7" creationId="{7974D716-3C1C-71CC-A74E-51B1A4DEB4AC}"/>
          </ac:spMkLst>
        </pc:spChg>
        <pc:spChg chg="add del mod">
          <ac:chgData name="노 윤기" userId="c03755f657ec87da" providerId="LiveId" clId="{CFCE0D39-C1E8-44E7-A047-364B75BD68CA}" dt="2023-06-15T18:00:07.808" v="13" actId="478"/>
          <ac:spMkLst>
            <pc:docMk/>
            <pc:sldMk cId="3976450927" sldId="256"/>
            <ac:spMk id="8" creationId="{5070B9E4-AD12-6776-58F7-946072F34729}"/>
          </ac:spMkLst>
        </pc:spChg>
        <pc:spChg chg="add del mod ord">
          <ac:chgData name="노 윤기" userId="c03755f657ec87da" providerId="LiveId" clId="{CFCE0D39-C1E8-44E7-A047-364B75BD68CA}" dt="2023-06-15T18:28:01.742" v="86" actId="478"/>
          <ac:spMkLst>
            <pc:docMk/>
            <pc:sldMk cId="3976450927" sldId="256"/>
            <ac:spMk id="9" creationId="{5CA541A6-D56D-D531-7EFD-00F3518A07AC}"/>
          </ac:spMkLst>
        </pc:spChg>
        <pc:spChg chg="add del mod">
          <ac:chgData name="노 윤기" userId="c03755f657ec87da" providerId="LiveId" clId="{CFCE0D39-C1E8-44E7-A047-364B75BD68CA}" dt="2023-06-15T18:28:13.720" v="91" actId="478"/>
          <ac:spMkLst>
            <pc:docMk/>
            <pc:sldMk cId="3976450927" sldId="256"/>
            <ac:spMk id="17" creationId="{91A2ED17-E68C-5EC2-71AD-508848ED97C4}"/>
          </ac:spMkLst>
        </pc:spChg>
        <pc:spChg chg="add del mod">
          <ac:chgData name="노 윤기" userId="c03755f657ec87da" providerId="LiveId" clId="{CFCE0D39-C1E8-44E7-A047-364B75BD68CA}" dt="2023-06-15T18:28:09.636" v="88" actId="478"/>
          <ac:spMkLst>
            <pc:docMk/>
            <pc:sldMk cId="3976450927" sldId="256"/>
            <ac:spMk id="19" creationId="{59F3DD9A-D676-9410-27BA-B307D608A7AD}"/>
          </ac:spMkLst>
        </pc:spChg>
        <pc:spChg chg="add mod">
          <ac:chgData name="노 윤기" userId="c03755f657ec87da" providerId="LiveId" clId="{CFCE0D39-C1E8-44E7-A047-364B75BD68CA}" dt="2023-06-15T20:11:20.163" v="2141" actId="1076"/>
          <ac:spMkLst>
            <pc:docMk/>
            <pc:sldMk cId="3976450927" sldId="256"/>
            <ac:spMk id="22" creationId="{9AA471E1-2A66-A542-2542-193EDE6C4445}"/>
          </ac:spMkLst>
        </pc:spChg>
        <pc:spChg chg="add mod">
          <ac:chgData name="노 윤기" userId="c03755f657ec87da" providerId="LiveId" clId="{CFCE0D39-C1E8-44E7-A047-364B75BD68CA}" dt="2023-06-15T21:11:31.234" v="3242" actId="20577"/>
          <ac:spMkLst>
            <pc:docMk/>
            <pc:sldMk cId="3976450927" sldId="256"/>
            <ac:spMk id="24" creationId="{51B590B0-3FF1-BCA8-3C17-AD828F11D2FC}"/>
          </ac:spMkLst>
        </pc:spChg>
        <pc:spChg chg="add mod">
          <ac:chgData name="노 윤기" userId="c03755f657ec87da" providerId="LiveId" clId="{CFCE0D39-C1E8-44E7-A047-364B75BD68CA}" dt="2023-06-15T21:28:05.758" v="3429" actId="20577"/>
          <ac:spMkLst>
            <pc:docMk/>
            <pc:sldMk cId="3976450927" sldId="256"/>
            <ac:spMk id="25" creationId="{1614D394-0C6B-8065-D924-B865B027DE47}"/>
          </ac:spMkLst>
        </pc:spChg>
        <pc:spChg chg="add del mod">
          <ac:chgData name="노 윤기" userId="c03755f657ec87da" providerId="LiveId" clId="{CFCE0D39-C1E8-44E7-A047-364B75BD68CA}" dt="2023-06-15T19:18:06.722" v="1225" actId="478"/>
          <ac:spMkLst>
            <pc:docMk/>
            <pc:sldMk cId="3976450927" sldId="256"/>
            <ac:spMk id="26" creationId="{68B43B34-A1B5-7EFF-EFAD-C040CCB8646F}"/>
          </ac:spMkLst>
        </pc:spChg>
        <pc:spChg chg="add del mod">
          <ac:chgData name="노 윤기" userId="c03755f657ec87da" providerId="LiveId" clId="{CFCE0D39-C1E8-44E7-A047-364B75BD68CA}" dt="2023-06-15T19:27:00.089" v="1520" actId="478"/>
          <ac:spMkLst>
            <pc:docMk/>
            <pc:sldMk cId="3976450927" sldId="256"/>
            <ac:spMk id="27" creationId="{32ADC634-D3D4-3A24-1C61-EFF1DC82D881}"/>
          </ac:spMkLst>
        </pc:spChg>
        <pc:spChg chg="add mod">
          <ac:chgData name="노 윤기" userId="c03755f657ec87da" providerId="LiveId" clId="{CFCE0D39-C1E8-44E7-A047-364B75BD68CA}" dt="2023-06-15T21:10:42.910" v="3214" actId="1076"/>
          <ac:spMkLst>
            <pc:docMk/>
            <pc:sldMk cId="3976450927" sldId="256"/>
            <ac:spMk id="28" creationId="{E44368AC-EA95-7992-DE83-B13034B218CE}"/>
          </ac:spMkLst>
        </pc:spChg>
        <pc:spChg chg="add del mod">
          <ac:chgData name="노 윤기" userId="c03755f657ec87da" providerId="LiveId" clId="{CFCE0D39-C1E8-44E7-A047-364B75BD68CA}" dt="2023-06-15T19:18:01.671" v="1223"/>
          <ac:spMkLst>
            <pc:docMk/>
            <pc:sldMk cId="3976450927" sldId="256"/>
            <ac:spMk id="29" creationId="{D8696281-8029-CCA5-DFEF-6529ADD4386C}"/>
          </ac:spMkLst>
        </pc:spChg>
        <pc:spChg chg="add mod">
          <ac:chgData name="노 윤기" userId="c03755f657ec87da" providerId="LiveId" clId="{CFCE0D39-C1E8-44E7-A047-364B75BD68CA}" dt="2023-06-15T19:47:52.157" v="1889" actId="1076"/>
          <ac:spMkLst>
            <pc:docMk/>
            <pc:sldMk cId="3976450927" sldId="256"/>
            <ac:spMk id="30" creationId="{12C2B0D7-F347-E0DC-5B2A-73319DA5AB6B}"/>
          </ac:spMkLst>
        </pc:spChg>
        <pc:spChg chg="add mod">
          <ac:chgData name="노 윤기" userId="c03755f657ec87da" providerId="LiveId" clId="{CFCE0D39-C1E8-44E7-A047-364B75BD68CA}" dt="2023-06-15T19:47:52.157" v="1889" actId="1076"/>
          <ac:spMkLst>
            <pc:docMk/>
            <pc:sldMk cId="3976450927" sldId="256"/>
            <ac:spMk id="31" creationId="{2AB8834D-C014-9A14-7E69-93710D552658}"/>
          </ac:spMkLst>
        </pc:spChg>
        <pc:spChg chg="add mod">
          <ac:chgData name="노 윤기" userId="c03755f657ec87da" providerId="LiveId" clId="{CFCE0D39-C1E8-44E7-A047-364B75BD68CA}" dt="2023-06-15T19:54:00.432" v="1905" actId="6549"/>
          <ac:spMkLst>
            <pc:docMk/>
            <pc:sldMk cId="3976450927" sldId="256"/>
            <ac:spMk id="32" creationId="{2C99EE71-51E7-A810-DBCA-A0E0D68534EC}"/>
          </ac:spMkLst>
        </pc:spChg>
        <pc:spChg chg="del">
          <ac:chgData name="노 윤기" userId="c03755f657ec87da" providerId="LiveId" clId="{CFCE0D39-C1E8-44E7-A047-364B75BD68CA}" dt="2023-06-15T20:09:52.671" v="2130" actId="478"/>
          <ac:spMkLst>
            <pc:docMk/>
            <pc:sldMk cId="3976450927" sldId="256"/>
            <ac:spMk id="34" creationId="{7270F9D4-37E3-6821-DC6F-9F6651524270}"/>
          </ac:spMkLst>
        </pc:spChg>
        <pc:spChg chg="add mod">
          <ac:chgData name="노 윤기" userId="c03755f657ec87da" providerId="LiveId" clId="{CFCE0D39-C1E8-44E7-A047-364B75BD68CA}" dt="2023-06-15T20:09:55.417" v="2132" actId="20577"/>
          <ac:spMkLst>
            <pc:docMk/>
            <pc:sldMk cId="3976450927" sldId="256"/>
            <ac:spMk id="36" creationId="{3F76FA63-A3C6-AC61-846D-E8F1111376EA}"/>
          </ac:spMkLst>
        </pc:spChg>
        <pc:spChg chg="add mod">
          <ac:chgData name="노 윤기" userId="c03755f657ec87da" providerId="LiveId" clId="{CFCE0D39-C1E8-44E7-A047-364B75BD68CA}" dt="2023-06-15T20:44:51.756" v="2677"/>
          <ac:spMkLst>
            <pc:docMk/>
            <pc:sldMk cId="3976450927" sldId="256"/>
            <ac:spMk id="37" creationId="{1A2305AB-D0AB-95DA-1E1A-BE43973A49FC}"/>
          </ac:spMkLst>
        </pc:spChg>
        <pc:spChg chg="add del">
          <ac:chgData name="노 윤기" userId="c03755f657ec87da" providerId="LiveId" clId="{CFCE0D39-C1E8-44E7-A047-364B75BD68CA}" dt="2023-06-15T18:19:39.115" v="49" actId="26606"/>
          <ac:spMkLst>
            <pc:docMk/>
            <pc:sldMk cId="3976450927" sldId="256"/>
            <ac:spMk id="1033" creationId="{38468727-63BE-4191-B4A6-C30C82C0E986}"/>
          </ac:spMkLst>
        </pc:spChg>
        <pc:spChg chg="add del">
          <ac:chgData name="노 윤기" userId="c03755f657ec87da" providerId="LiveId" clId="{CFCE0D39-C1E8-44E7-A047-364B75BD68CA}" dt="2023-06-15T18:31:02.218" v="115" actId="26606"/>
          <ac:spMkLst>
            <pc:docMk/>
            <pc:sldMk cId="3976450927" sldId="256"/>
            <ac:spMk id="1034" creationId="{D99D2C73-08B0-4F6B-A8E9-4651E6BDBE48}"/>
          </ac:spMkLst>
        </pc:spChg>
        <pc:spChg chg="add del">
          <ac:chgData name="노 윤기" userId="c03755f657ec87da" providerId="LiveId" clId="{CFCE0D39-C1E8-44E7-A047-364B75BD68CA}" dt="2023-06-15T18:19:39.115" v="49" actId="26606"/>
          <ac:spMkLst>
            <pc:docMk/>
            <pc:sldMk cId="3976450927" sldId="256"/>
            <ac:spMk id="1035" creationId="{9D355BB6-1BB8-4828-B246-CFB31742D7B8}"/>
          </ac:spMkLst>
        </pc:spChg>
        <pc:spChg chg="add del">
          <ac:chgData name="노 윤기" userId="c03755f657ec87da" providerId="LiveId" clId="{CFCE0D39-C1E8-44E7-A047-364B75BD68CA}" dt="2023-06-15T18:31:23.255" v="122" actId="26606"/>
          <ac:spMkLst>
            <pc:docMk/>
            <pc:sldMk cId="3976450927" sldId="256"/>
            <ac:spMk id="1036" creationId="{11BE3FA7-0D70-4431-814F-D8C40576EA93}"/>
          </ac:spMkLst>
        </pc:spChg>
        <pc:spChg chg="add del">
          <ac:chgData name="노 윤기" userId="c03755f657ec87da" providerId="LiveId" clId="{CFCE0D39-C1E8-44E7-A047-364B75BD68CA}" dt="2023-06-15T18:19:39.115" v="49" actId="26606"/>
          <ac:spMkLst>
            <pc:docMk/>
            <pc:sldMk cId="3976450927" sldId="256"/>
            <ac:spMk id="1037" creationId="{CA52A9B9-B2B3-46F0-9D53-0EFF9905BF8F}"/>
          </ac:spMkLst>
        </pc:spChg>
        <pc:spChg chg="add del">
          <ac:chgData name="노 윤기" userId="c03755f657ec87da" providerId="LiveId" clId="{CFCE0D39-C1E8-44E7-A047-364B75BD68CA}" dt="2023-06-15T18:31:26.673" v="124" actId="26606"/>
          <ac:spMkLst>
            <pc:docMk/>
            <pc:sldMk cId="3976450927" sldId="256"/>
            <ac:spMk id="1038" creationId="{1FE21981-771D-4A29-8D3A-D068BE54BFE9}"/>
          </ac:spMkLst>
        </pc:spChg>
        <pc:spChg chg="add del">
          <ac:chgData name="노 윤기" userId="c03755f657ec87da" providerId="LiveId" clId="{CFCE0D39-C1E8-44E7-A047-364B75BD68CA}" dt="2023-06-15T18:31:02.218" v="115" actId="26606"/>
          <ac:spMkLst>
            <pc:docMk/>
            <pc:sldMk cId="3976450927" sldId="256"/>
            <ac:spMk id="1039" creationId="{968DB88C-7EF2-487C-85D1-848F61F13E3F}"/>
          </ac:spMkLst>
        </pc:spChg>
        <pc:spChg chg="add del">
          <ac:chgData name="노 윤기" userId="c03755f657ec87da" providerId="LiveId" clId="{CFCE0D39-C1E8-44E7-A047-364B75BD68CA}" dt="2023-06-15T18:38:57.696" v="128" actId="26606"/>
          <ac:spMkLst>
            <pc:docMk/>
            <pc:sldMk cId="3976450927" sldId="256"/>
            <ac:spMk id="1040" creationId="{854ECEBE-9353-406C-9313-02A517A310EF}"/>
          </ac:spMkLst>
        </pc:spChg>
        <pc:spChg chg="add del">
          <ac:chgData name="노 윤기" userId="c03755f657ec87da" providerId="LiveId" clId="{CFCE0D39-C1E8-44E7-A047-364B75BD68CA}" dt="2023-06-15T18:38:57.696" v="128" actId="26606"/>
          <ac:spMkLst>
            <pc:docMk/>
            <pc:sldMk cId="3976450927" sldId="256"/>
            <ac:spMk id="1041" creationId="{CE71458B-DF80-43DF-9693-2EC3878ACAB5}"/>
          </ac:spMkLst>
        </pc:spChg>
        <pc:spChg chg="add del">
          <ac:chgData name="노 윤기" userId="c03755f657ec87da" providerId="LiveId" clId="{CFCE0D39-C1E8-44E7-A047-364B75BD68CA}" dt="2023-06-15T18:38:57.696" v="128" actId="26606"/>
          <ac:spMkLst>
            <pc:docMk/>
            <pc:sldMk cId="3976450927" sldId="256"/>
            <ac:spMk id="1042" creationId="{86806086-A782-4311-A63B-1A68574D8067}"/>
          </ac:spMkLst>
        </pc:spChg>
        <pc:spChg chg="add del">
          <ac:chgData name="노 윤기" userId="c03755f657ec87da" providerId="LiveId" clId="{CFCE0D39-C1E8-44E7-A047-364B75BD68CA}" dt="2023-06-15T18:38:57.696" v="128" actId="26606"/>
          <ac:spMkLst>
            <pc:docMk/>
            <pc:sldMk cId="3976450927" sldId="256"/>
            <ac:spMk id="1043" creationId="{DE1994AC-22D1-4B48-9EDA-BE373E704567}"/>
          </ac:spMkLst>
        </pc:spChg>
        <pc:spChg chg="add del">
          <ac:chgData name="노 윤기" userId="c03755f657ec87da" providerId="LiveId" clId="{CFCE0D39-C1E8-44E7-A047-364B75BD68CA}" dt="2023-06-15T18:38:57.696" v="128" actId="26606"/>
          <ac:spMkLst>
            <pc:docMk/>
            <pc:sldMk cId="3976450927" sldId="256"/>
            <ac:spMk id="1045" creationId="{22220111-5018-4EB7-A38B-79BD37F7C095}"/>
          </ac:spMkLst>
        </pc:spChg>
        <pc:graphicFrameChg chg="add del">
          <ac:chgData name="노 윤기" userId="c03755f657ec87da" providerId="LiveId" clId="{CFCE0D39-C1E8-44E7-A047-364B75BD68CA}" dt="2023-06-15T18:59:33.566" v="882" actId="478"/>
          <ac:graphicFrameMkLst>
            <pc:docMk/>
            <pc:sldMk cId="3976450927" sldId="256"/>
            <ac:graphicFrameMk id="23" creationId="{5DF660FF-BE08-796C-7AFD-9BE6526532FE}"/>
          </ac:graphicFrameMkLst>
        </pc:graphicFrameChg>
        <pc:graphicFrameChg chg="add mod modGraphic">
          <ac:chgData name="노 윤기" userId="c03755f657ec87da" providerId="LiveId" clId="{CFCE0D39-C1E8-44E7-A047-364B75BD68CA}" dt="2023-06-15T21:11:16.875" v="3237" actId="20577"/>
          <ac:graphicFrameMkLst>
            <pc:docMk/>
            <pc:sldMk cId="3976450927" sldId="256"/>
            <ac:graphicFrameMk id="33" creationId="{C6708DFB-E205-C31A-DF4F-3C6DC4633E5F}"/>
          </ac:graphicFrameMkLst>
        </pc:graphicFrameChg>
        <pc:picChg chg="add del mod">
          <ac:chgData name="노 윤기" userId="c03755f657ec87da" providerId="LiveId" clId="{CFCE0D39-C1E8-44E7-A047-364B75BD68CA}" dt="2023-06-15T18:02:38.372" v="39" actId="478"/>
          <ac:picMkLst>
            <pc:docMk/>
            <pc:sldMk cId="3976450927" sldId="256"/>
            <ac:picMk id="11" creationId="{430B91D2-0B6A-FA75-59C3-ED62C8294270}"/>
          </ac:picMkLst>
        </pc:picChg>
        <pc:picChg chg="add del mod ord">
          <ac:chgData name="노 윤기" userId="c03755f657ec87da" providerId="LiveId" clId="{CFCE0D39-C1E8-44E7-A047-364B75BD68CA}" dt="2023-06-15T18:56:50.475" v="854" actId="478"/>
          <ac:picMkLst>
            <pc:docMk/>
            <pc:sldMk cId="3976450927" sldId="256"/>
            <ac:picMk id="13" creationId="{2A84A8AC-1F25-34B1-1894-4C202C54639F}"/>
          </ac:picMkLst>
        </pc:picChg>
        <pc:picChg chg="add del mod ord modCrop">
          <ac:chgData name="노 윤기" userId="c03755f657ec87da" providerId="LiveId" clId="{CFCE0D39-C1E8-44E7-A047-364B75BD68CA}" dt="2023-06-15T18:28:36.887" v="93" actId="478"/>
          <ac:picMkLst>
            <pc:docMk/>
            <pc:sldMk cId="3976450927" sldId="256"/>
            <ac:picMk id="15" creationId="{21234E83-210D-09A1-739D-601C67F19A7F}"/>
          </ac:picMkLst>
        </pc:picChg>
        <pc:picChg chg="add del mod ord">
          <ac:chgData name="노 윤기" userId="c03755f657ec87da" providerId="LiveId" clId="{CFCE0D39-C1E8-44E7-A047-364B75BD68CA}" dt="2023-06-15T18:29:59.566" v="105" actId="478"/>
          <ac:picMkLst>
            <pc:docMk/>
            <pc:sldMk cId="3976450927" sldId="256"/>
            <ac:picMk id="21" creationId="{36341077-FD55-2A88-CF9D-EB2357BD2D6B}"/>
          </ac:picMkLst>
        </pc:picChg>
        <pc:picChg chg="add mod">
          <ac:chgData name="노 윤기" userId="c03755f657ec87da" providerId="LiveId" clId="{CFCE0D39-C1E8-44E7-A047-364B75BD68CA}" dt="2023-06-15T20:09:53.045" v="2131"/>
          <ac:picMkLst>
            <pc:docMk/>
            <pc:sldMk cId="3976450927" sldId="256"/>
            <ac:picMk id="35" creationId="{C8BBD225-EE12-1046-935E-BD783D58DDFE}"/>
          </ac:picMkLst>
        </pc:picChg>
        <pc:picChg chg="add del">
          <ac:chgData name="노 윤기" userId="c03755f657ec87da" providerId="LiveId" clId="{CFCE0D39-C1E8-44E7-A047-364B75BD68CA}" dt="2023-06-15T18:18:22.253" v="44" actId="478"/>
          <ac:picMkLst>
            <pc:docMk/>
            <pc:sldMk cId="3976450927" sldId="256"/>
            <ac:picMk id="1026" creationId="{49E5CE80-EA7C-6C0C-A218-66515DDD1667}"/>
          </ac:picMkLst>
        </pc:picChg>
        <pc:picChg chg="add del mod">
          <ac:chgData name="노 윤기" userId="c03755f657ec87da" providerId="LiveId" clId="{CFCE0D39-C1E8-44E7-A047-364B75BD68CA}" dt="2023-06-15T18:20:01.496" v="50" actId="478"/>
          <ac:picMkLst>
            <pc:docMk/>
            <pc:sldMk cId="3976450927" sldId="256"/>
            <ac:picMk id="1028" creationId="{EDBD49A4-DFC9-F806-DC38-C699884FB8AB}"/>
          </ac:picMkLst>
        </pc:picChg>
        <pc:picChg chg="add del mod">
          <ac:chgData name="노 윤기" userId="c03755f657ec87da" providerId="LiveId" clId="{CFCE0D39-C1E8-44E7-A047-364B75BD68CA}" dt="2023-06-15T18:25:41.293" v="67" actId="478"/>
          <ac:picMkLst>
            <pc:docMk/>
            <pc:sldMk cId="3976450927" sldId="256"/>
            <ac:picMk id="1030" creationId="{1E3DA8E3-839E-51E4-A24E-66FCB257D2C1}"/>
          </ac:picMkLst>
        </pc:picChg>
        <pc:picChg chg="add del mod">
          <ac:chgData name="노 윤기" userId="c03755f657ec87da" providerId="LiveId" clId="{CFCE0D39-C1E8-44E7-A047-364B75BD68CA}" dt="2023-06-15T18:56:48.878" v="853" actId="478"/>
          <ac:picMkLst>
            <pc:docMk/>
            <pc:sldMk cId="3976450927" sldId="256"/>
            <ac:picMk id="1032" creationId="{3B65BBA2-12E5-1315-3EFA-EEAC66E73638}"/>
          </ac:picMkLst>
        </pc:picChg>
      </pc:sldChg>
      <pc:sldChg chg="addSp delSp modSp add del mod ord">
        <pc:chgData name="노 윤기" userId="c03755f657ec87da" providerId="LiveId" clId="{CFCE0D39-C1E8-44E7-A047-364B75BD68CA}" dt="2023-06-15T23:03:39.154" v="3594" actId="47"/>
        <pc:sldMkLst>
          <pc:docMk/>
          <pc:sldMk cId="3396191977" sldId="264"/>
        </pc:sldMkLst>
        <pc:spChg chg="del">
          <ac:chgData name="노 윤기" userId="c03755f657ec87da" providerId="LiveId" clId="{CFCE0D39-C1E8-44E7-A047-364B75BD68CA}" dt="2023-06-15T20:09:05.174" v="2116" actId="478"/>
          <ac:spMkLst>
            <pc:docMk/>
            <pc:sldMk cId="3396191977" sldId="264"/>
            <ac:spMk id="4" creationId="{0FC5F508-637F-A078-AC79-F21009648BD3}"/>
          </ac:spMkLst>
        </pc:spChg>
        <pc:spChg chg="add del">
          <ac:chgData name="노 윤기" userId="c03755f657ec87da" providerId="LiveId" clId="{CFCE0D39-C1E8-44E7-A047-364B75BD68CA}" dt="2023-06-15T23:03:22.610" v="3588" actId="22"/>
          <ac:spMkLst>
            <pc:docMk/>
            <pc:sldMk cId="3396191977" sldId="264"/>
            <ac:spMk id="6" creationId="{C59214F9-1B24-62C3-EAB1-67EA5F717015}"/>
          </ac:spMkLst>
        </pc:spChg>
        <pc:spChg chg="mod">
          <ac:chgData name="노 윤기" userId="c03755f657ec87da" providerId="LiveId" clId="{CFCE0D39-C1E8-44E7-A047-364B75BD68CA}" dt="2023-06-15T18:02:03.555" v="35" actId="20577"/>
          <ac:spMkLst>
            <pc:docMk/>
            <pc:sldMk cId="3396191977" sldId="264"/>
            <ac:spMk id="7" creationId="{EFD5F7AA-AFD6-F801-C61F-5A06526F8E0D}"/>
          </ac:spMkLst>
        </pc:spChg>
        <pc:spChg chg="add del mod">
          <ac:chgData name="노 윤기" userId="c03755f657ec87da" providerId="LiveId" clId="{CFCE0D39-C1E8-44E7-A047-364B75BD68CA}" dt="2023-06-15T20:44:56.302" v="2679" actId="478"/>
          <ac:spMkLst>
            <pc:docMk/>
            <pc:sldMk cId="3396191977" sldId="264"/>
            <ac:spMk id="8" creationId="{A925B091-31CB-959F-0027-4F326942F040}"/>
          </ac:spMkLst>
        </pc:spChg>
        <pc:spChg chg="del mod">
          <ac:chgData name="노 윤기" userId="c03755f657ec87da" providerId="LiveId" clId="{CFCE0D39-C1E8-44E7-A047-364B75BD68CA}" dt="2023-06-15T17:35:12.596" v="10" actId="478"/>
          <ac:spMkLst>
            <pc:docMk/>
            <pc:sldMk cId="3396191977" sldId="264"/>
            <ac:spMk id="11" creationId="{7881D887-4724-4C23-A5B2-4CB33275C08C}"/>
          </ac:spMkLst>
        </pc:spChg>
        <pc:picChg chg="del">
          <ac:chgData name="노 윤기" userId="c03755f657ec87da" providerId="LiveId" clId="{CFCE0D39-C1E8-44E7-A047-364B75BD68CA}" dt="2023-06-15T17:35:09.558" v="7" actId="478"/>
          <ac:picMkLst>
            <pc:docMk/>
            <pc:sldMk cId="3396191977" sldId="264"/>
            <ac:picMk id="6" creationId="{7C1F9B19-D4EB-C396-9B78-3E8FD1EEFF4B}"/>
          </ac:picMkLst>
        </pc:picChg>
        <pc:picChg chg="del">
          <ac:chgData name="노 윤기" userId="c03755f657ec87da" providerId="LiveId" clId="{CFCE0D39-C1E8-44E7-A047-364B75BD68CA}" dt="2023-06-15T17:35:08.711" v="5" actId="478"/>
          <ac:picMkLst>
            <pc:docMk/>
            <pc:sldMk cId="3396191977" sldId="264"/>
            <ac:picMk id="9" creationId="{242489A7-60E1-A080-623E-F90A774581A5}"/>
          </ac:picMkLst>
        </pc:picChg>
        <pc:picChg chg="mod">
          <ac:chgData name="노 윤기" userId="c03755f657ec87da" providerId="LiveId" clId="{CFCE0D39-C1E8-44E7-A047-364B75BD68CA}" dt="2023-06-15T20:10:22.674" v="2139" actId="1076"/>
          <ac:picMkLst>
            <pc:docMk/>
            <pc:sldMk cId="3396191977" sldId="264"/>
            <ac:picMk id="10" creationId="{C03ED2EB-1F67-66C3-B202-DFA0575E3ECC}"/>
          </ac:picMkLst>
        </pc:picChg>
        <pc:picChg chg="del">
          <ac:chgData name="노 윤기" userId="c03755f657ec87da" providerId="LiveId" clId="{CFCE0D39-C1E8-44E7-A047-364B75BD68CA}" dt="2023-06-15T17:35:09.249" v="6" actId="478"/>
          <ac:picMkLst>
            <pc:docMk/>
            <pc:sldMk cId="3396191977" sldId="264"/>
            <ac:picMk id="17" creationId="{08D09753-DF89-DAA0-4EFC-4EFBAEBD55EF}"/>
          </ac:picMkLst>
        </pc:picChg>
      </pc:sldChg>
      <pc:sldChg chg="addSp delSp modSp add del mod ord modAnim">
        <pc:chgData name="노 윤기" userId="c03755f657ec87da" providerId="LiveId" clId="{CFCE0D39-C1E8-44E7-A047-364B75BD68CA}" dt="2023-06-16T01:15:15.718" v="4475" actId="47"/>
        <pc:sldMkLst>
          <pc:docMk/>
          <pc:sldMk cId="1901805374" sldId="265"/>
        </pc:sldMkLst>
        <pc:spChg chg="add mod">
          <ac:chgData name="노 윤기" userId="c03755f657ec87da" providerId="LiveId" clId="{CFCE0D39-C1E8-44E7-A047-364B75BD68CA}" dt="2023-06-15T23:08:51.863" v="3636" actId="115"/>
          <ac:spMkLst>
            <pc:docMk/>
            <pc:sldMk cId="1901805374" sldId="265"/>
            <ac:spMk id="2" creationId="{8B158C57-6490-1963-5A2E-4CD85E9000CB}"/>
          </ac:spMkLst>
        </pc:spChg>
        <pc:spChg chg="add del mod">
          <ac:chgData name="노 윤기" userId="c03755f657ec87da" providerId="LiveId" clId="{CFCE0D39-C1E8-44E7-A047-364B75BD68CA}" dt="2023-06-15T18:51:24.578" v="708" actId="478"/>
          <ac:spMkLst>
            <pc:docMk/>
            <pc:sldMk cId="1901805374" sldId="265"/>
            <ac:spMk id="3" creationId="{509CAE03-F889-7126-CCF6-48915F0F3794}"/>
          </ac:spMkLst>
        </pc:spChg>
        <pc:spChg chg="add mod">
          <ac:chgData name="노 윤기" userId="c03755f657ec87da" providerId="LiveId" clId="{CFCE0D39-C1E8-44E7-A047-364B75BD68CA}" dt="2023-06-16T00:58:51.479" v="4252" actId="1076"/>
          <ac:spMkLst>
            <pc:docMk/>
            <pc:sldMk cId="1901805374" sldId="265"/>
            <ac:spMk id="4" creationId="{970FA599-0877-125F-D7FE-7EED30389102}"/>
          </ac:spMkLst>
        </pc:spChg>
        <pc:spChg chg="add del mod">
          <ac:chgData name="노 윤기" userId="c03755f657ec87da" providerId="LiveId" clId="{CFCE0D39-C1E8-44E7-A047-364B75BD68CA}" dt="2023-06-15T21:03:37.593" v="2849" actId="478"/>
          <ac:spMkLst>
            <pc:docMk/>
            <pc:sldMk cId="1901805374" sldId="265"/>
            <ac:spMk id="5" creationId="{5E956916-C2FD-4689-221E-BF0A9F78F3F5}"/>
          </ac:spMkLst>
        </pc:spChg>
        <pc:spChg chg="add del mod">
          <ac:chgData name="노 윤기" userId="c03755f657ec87da" providerId="LiveId" clId="{CFCE0D39-C1E8-44E7-A047-364B75BD68CA}" dt="2023-06-15T23:08:04.666" v="3627" actId="478"/>
          <ac:spMkLst>
            <pc:docMk/>
            <pc:sldMk cId="1901805374" sldId="265"/>
            <ac:spMk id="6" creationId="{8A4045E2-9183-BB07-F3EC-C82696DAC16B}"/>
          </ac:spMkLst>
        </pc:spChg>
        <pc:spChg chg="add del mod">
          <ac:chgData name="노 윤기" userId="c03755f657ec87da" providerId="LiveId" clId="{CFCE0D39-C1E8-44E7-A047-364B75BD68CA}" dt="2023-06-15T19:44:50.943" v="1796" actId="478"/>
          <ac:spMkLst>
            <pc:docMk/>
            <pc:sldMk cId="1901805374" sldId="265"/>
            <ac:spMk id="14" creationId="{9C83556C-8776-4C76-2DA1-76BC9D9F6F1A}"/>
          </ac:spMkLst>
        </pc:spChg>
        <pc:spChg chg="mod">
          <ac:chgData name="노 윤기" userId="c03755f657ec87da" providerId="LiveId" clId="{CFCE0D39-C1E8-44E7-A047-364B75BD68CA}" dt="2023-06-15T20:09:16.126" v="2118" actId="1076"/>
          <ac:spMkLst>
            <pc:docMk/>
            <pc:sldMk cId="1901805374" sldId="265"/>
            <ac:spMk id="15" creationId="{5EF7207B-3FD0-5116-16D7-1B17C27367E5}"/>
          </ac:spMkLst>
        </pc:spChg>
        <pc:spChg chg="add mod">
          <ac:chgData name="노 윤기" userId="c03755f657ec87da" providerId="LiveId" clId="{CFCE0D39-C1E8-44E7-A047-364B75BD68CA}" dt="2023-06-15T20:44:39.689" v="2675" actId="14100"/>
          <ac:spMkLst>
            <pc:docMk/>
            <pc:sldMk cId="1901805374" sldId="265"/>
            <ac:spMk id="16" creationId="{DA15F2F4-6998-9A64-F67A-204C18397882}"/>
          </ac:spMkLst>
        </pc:spChg>
        <pc:spChg chg="add mod">
          <ac:chgData name="노 윤기" userId="c03755f657ec87da" providerId="LiveId" clId="{CFCE0D39-C1E8-44E7-A047-364B75BD68CA}" dt="2023-06-15T20:47:55.365" v="2707" actId="1076"/>
          <ac:spMkLst>
            <pc:docMk/>
            <pc:sldMk cId="1901805374" sldId="265"/>
            <ac:spMk id="18" creationId="{6C3BB260-EB34-5D06-1C0A-C87F0D705368}"/>
          </ac:spMkLst>
        </pc:spChg>
        <pc:spChg chg="add mod">
          <ac:chgData name="노 윤기" userId="c03755f657ec87da" providerId="LiveId" clId="{CFCE0D39-C1E8-44E7-A047-364B75BD68CA}" dt="2023-06-15T23:09:36.279" v="3639" actId="115"/>
          <ac:spMkLst>
            <pc:docMk/>
            <pc:sldMk cId="1901805374" sldId="265"/>
            <ac:spMk id="22" creationId="{E11D5D5F-ADA8-FB0C-6193-773E8B5C1289}"/>
          </ac:spMkLst>
        </pc:spChg>
        <pc:grpChg chg="add mod topLvl">
          <ac:chgData name="노 윤기" userId="c03755f657ec87da" providerId="LiveId" clId="{CFCE0D39-C1E8-44E7-A047-364B75BD68CA}" dt="2023-06-15T22:58:31.207" v="3566" actId="14100"/>
          <ac:grpSpMkLst>
            <pc:docMk/>
            <pc:sldMk cId="1901805374" sldId="265"/>
            <ac:grpSpMk id="9" creationId="{A46A5B12-D4D0-A92A-EB63-D10372CC7B40}"/>
          </ac:grpSpMkLst>
        </pc:grpChg>
        <pc:grpChg chg="add del mod">
          <ac:chgData name="노 윤기" userId="c03755f657ec87da" providerId="LiveId" clId="{CFCE0D39-C1E8-44E7-A047-364B75BD68CA}" dt="2023-06-15T22:58:24.830" v="3565" actId="165"/>
          <ac:grpSpMkLst>
            <pc:docMk/>
            <pc:sldMk cId="1901805374" sldId="265"/>
            <ac:grpSpMk id="20" creationId="{E86515AE-5299-BA93-C2DA-0FCEC617FC12}"/>
          </ac:grpSpMkLst>
        </pc:grpChg>
        <pc:picChg chg="add del">
          <ac:chgData name="노 윤기" userId="c03755f657ec87da" providerId="LiveId" clId="{CFCE0D39-C1E8-44E7-A047-364B75BD68CA}" dt="2023-06-15T23:07:21.179" v="3617" actId="22"/>
          <ac:picMkLst>
            <pc:docMk/>
            <pc:sldMk cId="1901805374" sldId="265"/>
            <ac:picMk id="5" creationId="{B995C95E-31CD-CB6E-242B-AD9A642DA422}"/>
          </ac:picMkLst>
        </pc:picChg>
        <pc:picChg chg="add del mod">
          <ac:chgData name="노 윤기" userId="c03755f657ec87da" providerId="LiveId" clId="{CFCE0D39-C1E8-44E7-A047-364B75BD68CA}" dt="2023-06-15T23:23:46.133" v="3800" actId="14861"/>
          <ac:picMkLst>
            <pc:docMk/>
            <pc:sldMk cId="1901805374" sldId="265"/>
            <ac:picMk id="7" creationId="{A3458217-502D-3AB3-4BE4-80E0E6C85F59}"/>
          </ac:picMkLst>
        </pc:picChg>
        <pc:picChg chg="add del mod">
          <ac:chgData name="노 윤기" userId="c03755f657ec87da" providerId="LiveId" clId="{CFCE0D39-C1E8-44E7-A047-364B75BD68CA}" dt="2023-06-15T18:56:18.679" v="848"/>
          <ac:picMkLst>
            <pc:docMk/>
            <pc:sldMk cId="1901805374" sldId="265"/>
            <ac:picMk id="7" creationId="{C37CBC65-9E79-487A-7FA3-14F1ED65B3FC}"/>
          </ac:picMkLst>
        </pc:picChg>
        <pc:picChg chg="add mod">
          <ac:chgData name="노 윤기" userId="c03755f657ec87da" providerId="LiveId" clId="{CFCE0D39-C1E8-44E7-A047-364B75BD68CA}" dt="2023-06-15T20:09:38.045" v="2129" actId="1038"/>
          <ac:picMkLst>
            <pc:docMk/>
            <pc:sldMk cId="1901805374" sldId="265"/>
            <ac:picMk id="8" creationId="{AC695738-E7C9-0F23-4D92-84BF4E72E2FA}"/>
          </ac:picMkLst>
        </pc:picChg>
        <pc:picChg chg="add mod">
          <ac:chgData name="노 윤기" userId="c03755f657ec87da" providerId="LiveId" clId="{CFCE0D39-C1E8-44E7-A047-364B75BD68CA}" dt="2023-06-15T23:25:11.726" v="3807" actId="1582"/>
          <ac:picMkLst>
            <pc:docMk/>
            <pc:sldMk cId="1901805374" sldId="265"/>
            <ac:picMk id="10" creationId="{CF898B1D-3DA9-42BA-AC68-E0DE64636504}"/>
          </ac:picMkLst>
        </pc:picChg>
        <pc:picChg chg="add mod topLvl modCrop">
          <ac:chgData name="노 윤기" userId="c03755f657ec87da" providerId="LiveId" clId="{CFCE0D39-C1E8-44E7-A047-364B75BD68CA}" dt="2023-06-15T22:58:51.956" v="3569" actId="1076"/>
          <ac:picMkLst>
            <pc:docMk/>
            <pc:sldMk cId="1901805374" sldId="265"/>
            <ac:picMk id="11" creationId="{2E40B330-421B-A5EE-51C8-8ABC0E22C615}"/>
          </ac:picMkLst>
        </pc:picChg>
        <pc:picChg chg="add mod">
          <ac:chgData name="노 윤기" userId="c03755f657ec87da" providerId="LiveId" clId="{CFCE0D39-C1E8-44E7-A047-364B75BD68CA}" dt="2023-06-15T23:25:11.726" v="3807" actId="1582"/>
          <ac:picMkLst>
            <pc:docMk/>
            <pc:sldMk cId="1901805374" sldId="265"/>
            <ac:picMk id="12" creationId="{D6CD3DE9-9767-37EF-B2F1-586336DFFFE8}"/>
          </ac:picMkLst>
        </pc:picChg>
        <pc:picChg chg="del mod modCrop">
          <ac:chgData name="노 윤기" userId="c03755f657ec87da" providerId="LiveId" clId="{CFCE0D39-C1E8-44E7-A047-364B75BD68CA}" dt="2023-06-15T20:57:48.209" v="2723" actId="478"/>
          <ac:picMkLst>
            <pc:docMk/>
            <pc:sldMk cId="1901805374" sldId="265"/>
            <ac:picMk id="13" creationId="{2A84A8AC-1F25-34B1-1894-4C202C54639F}"/>
          </ac:picMkLst>
        </pc:picChg>
        <pc:picChg chg="add del mod">
          <ac:chgData name="노 윤기" userId="c03755f657ec87da" providerId="LiveId" clId="{CFCE0D39-C1E8-44E7-A047-364B75BD68CA}" dt="2023-06-15T21:23:26.828" v="3276" actId="1076"/>
          <ac:picMkLst>
            <pc:docMk/>
            <pc:sldMk cId="1901805374" sldId="265"/>
            <ac:picMk id="14" creationId="{1EE51C92-A3D2-1ABD-9D04-7026E19B529E}"/>
          </ac:picMkLst>
        </pc:picChg>
        <pc:picChg chg="add del mod">
          <ac:chgData name="노 윤기" userId="c03755f657ec87da" providerId="LiveId" clId="{CFCE0D39-C1E8-44E7-A047-364B75BD68CA}" dt="2023-06-15T21:23:23.846" v="3274" actId="478"/>
          <ac:picMkLst>
            <pc:docMk/>
            <pc:sldMk cId="1901805374" sldId="265"/>
            <ac:picMk id="17" creationId="{23634E1F-128C-B0AA-4777-04F3C0D630CA}"/>
          </ac:picMkLst>
        </pc:picChg>
        <pc:picChg chg="add del mod">
          <ac:chgData name="노 윤기" userId="c03755f657ec87da" providerId="LiveId" clId="{CFCE0D39-C1E8-44E7-A047-364B75BD68CA}" dt="2023-06-15T21:23:24.323" v="3275" actId="478"/>
          <ac:picMkLst>
            <pc:docMk/>
            <pc:sldMk cId="1901805374" sldId="265"/>
            <ac:picMk id="19" creationId="{B82D4AE0-72F7-6512-9089-F44447B36208}"/>
          </ac:picMkLst>
        </pc:picChg>
        <pc:picChg chg="add mod">
          <ac:chgData name="노 윤기" userId="c03755f657ec87da" providerId="LiveId" clId="{CFCE0D39-C1E8-44E7-A047-364B75BD68CA}" dt="2023-06-15T21:26:53.159" v="3423" actId="1076"/>
          <ac:picMkLst>
            <pc:docMk/>
            <pc:sldMk cId="1901805374" sldId="265"/>
            <ac:picMk id="23" creationId="{5E9979FC-E89A-6FB4-697E-8EEF46FE53A7}"/>
          </ac:picMkLst>
        </pc:picChg>
        <pc:picChg chg="mod">
          <ac:chgData name="노 윤기" userId="c03755f657ec87da" providerId="LiveId" clId="{CFCE0D39-C1E8-44E7-A047-364B75BD68CA}" dt="2023-06-15T23:01:13.738" v="3581" actId="14100"/>
          <ac:picMkLst>
            <pc:docMk/>
            <pc:sldMk cId="1901805374" sldId="265"/>
            <ac:picMk id="1032" creationId="{3B65BBA2-12E5-1315-3EFA-EEAC66E73638}"/>
          </ac:picMkLst>
        </pc:picChg>
      </pc:sldChg>
      <pc:sldChg chg="addSp delSp modSp add del mod">
        <pc:chgData name="노 윤기" userId="c03755f657ec87da" providerId="LiveId" clId="{CFCE0D39-C1E8-44E7-A047-364B75BD68CA}" dt="2023-06-16T01:15:49.395" v="4478" actId="47"/>
        <pc:sldMkLst>
          <pc:docMk/>
          <pc:sldMk cId="4051185710" sldId="266"/>
        </pc:sldMkLst>
        <pc:spChg chg="del">
          <ac:chgData name="노 윤기" userId="c03755f657ec87da" providerId="LiveId" clId="{CFCE0D39-C1E8-44E7-A047-364B75BD68CA}" dt="2023-06-15T20:09:58.464" v="2133" actId="478"/>
          <ac:spMkLst>
            <pc:docMk/>
            <pc:sldMk cId="4051185710" sldId="266"/>
            <ac:spMk id="2" creationId="{747A1158-2030-662E-0FA2-8A1A276B65C7}"/>
          </ac:spMkLst>
        </pc:spChg>
        <pc:spChg chg="add mod">
          <ac:chgData name="노 윤기" userId="c03755f657ec87da" providerId="LiveId" clId="{CFCE0D39-C1E8-44E7-A047-364B75BD68CA}" dt="2023-06-15T20:10:03.981" v="2135" actId="20577"/>
          <ac:spMkLst>
            <pc:docMk/>
            <pc:sldMk cId="4051185710" sldId="266"/>
            <ac:spMk id="4" creationId="{61D059E7-2931-3534-5F3F-3BF711DFCEA7}"/>
          </ac:spMkLst>
        </pc:spChg>
        <pc:spChg chg="add mod">
          <ac:chgData name="노 윤기" userId="c03755f657ec87da" providerId="LiveId" clId="{CFCE0D39-C1E8-44E7-A047-364B75BD68CA}" dt="2023-06-15T20:44:58.132" v="2680"/>
          <ac:spMkLst>
            <pc:docMk/>
            <pc:sldMk cId="4051185710" sldId="266"/>
            <ac:spMk id="5" creationId="{3A3BB45A-6C5C-0652-634E-8A496E4DA5AD}"/>
          </ac:spMkLst>
        </pc:spChg>
        <pc:spChg chg="mod">
          <ac:chgData name="노 윤기" userId="c03755f657ec87da" providerId="LiveId" clId="{CFCE0D39-C1E8-44E7-A047-364B75BD68CA}" dt="2023-06-15T19:43:46.759" v="1772" actId="20577"/>
          <ac:spMkLst>
            <pc:docMk/>
            <pc:sldMk cId="4051185710" sldId="266"/>
            <ac:spMk id="22" creationId="{9AA471E1-2A66-A542-2542-193EDE6C4445}"/>
          </ac:spMkLst>
        </pc:spChg>
        <pc:spChg chg="del">
          <ac:chgData name="노 윤기" userId="c03755f657ec87da" providerId="LiveId" clId="{CFCE0D39-C1E8-44E7-A047-364B75BD68CA}" dt="2023-06-15T19:43:52.588" v="1773" actId="478"/>
          <ac:spMkLst>
            <pc:docMk/>
            <pc:sldMk cId="4051185710" sldId="266"/>
            <ac:spMk id="24" creationId="{51B590B0-3FF1-BCA8-3C17-AD828F11D2FC}"/>
          </ac:spMkLst>
        </pc:spChg>
        <pc:spChg chg="del">
          <ac:chgData name="노 윤기" userId="c03755f657ec87da" providerId="LiveId" clId="{CFCE0D39-C1E8-44E7-A047-364B75BD68CA}" dt="2023-06-15T19:43:52.588" v="1773" actId="478"/>
          <ac:spMkLst>
            <pc:docMk/>
            <pc:sldMk cId="4051185710" sldId="266"/>
            <ac:spMk id="25" creationId="{1614D394-0C6B-8065-D924-B865B027DE47}"/>
          </ac:spMkLst>
        </pc:spChg>
        <pc:spChg chg="del">
          <ac:chgData name="노 윤기" userId="c03755f657ec87da" providerId="LiveId" clId="{CFCE0D39-C1E8-44E7-A047-364B75BD68CA}" dt="2023-06-15T20:00:42.807" v="1989" actId="478"/>
          <ac:spMkLst>
            <pc:docMk/>
            <pc:sldMk cId="4051185710" sldId="266"/>
            <ac:spMk id="28" creationId="{E44368AC-EA95-7992-DE83-B13034B218CE}"/>
          </ac:spMkLst>
        </pc:spChg>
        <pc:spChg chg="del">
          <ac:chgData name="노 윤기" userId="c03755f657ec87da" providerId="LiveId" clId="{CFCE0D39-C1E8-44E7-A047-364B75BD68CA}" dt="2023-06-15T19:43:52.588" v="1773" actId="478"/>
          <ac:spMkLst>
            <pc:docMk/>
            <pc:sldMk cId="4051185710" sldId="266"/>
            <ac:spMk id="30" creationId="{12C2B0D7-F347-E0DC-5B2A-73319DA5AB6B}"/>
          </ac:spMkLst>
        </pc:spChg>
        <pc:spChg chg="del">
          <ac:chgData name="노 윤기" userId="c03755f657ec87da" providerId="LiveId" clId="{CFCE0D39-C1E8-44E7-A047-364B75BD68CA}" dt="2023-06-15T19:43:52.588" v="1773" actId="478"/>
          <ac:spMkLst>
            <pc:docMk/>
            <pc:sldMk cId="4051185710" sldId="266"/>
            <ac:spMk id="31" creationId="{2AB8834D-C014-9A14-7E69-93710D552658}"/>
          </ac:spMkLst>
        </pc:spChg>
        <pc:spChg chg="del">
          <ac:chgData name="노 윤기" userId="c03755f657ec87da" providerId="LiveId" clId="{CFCE0D39-C1E8-44E7-A047-364B75BD68CA}" dt="2023-06-15T19:43:52.588" v="1773" actId="478"/>
          <ac:spMkLst>
            <pc:docMk/>
            <pc:sldMk cId="4051185710" sldId="266"/>
            <ac:spMk id="32" creationId="{2C99EE71-51E7-A810-DBCA-A0E0D68534EC}"/>
          </ac:spMkLst>
        </pc:spChg>
        <pc:picChg chg="add mod">
          <ac:chgData name="노 윤기" userId="c03755f657ec87da" providerId="LiveId" clId="{CFCE0D39-C1E8-44E7-A047-364B75BD68CA}" dt="2023-06-15T20:09:59.689" v="2134"/>
          <ac:picMkLst>
            <pc:docMk/>
            <pc:sldMk cId="4051185710" sldId="266"/>
            <ac:picMk id="3" creationId="{EE8E839F-95C0-415A-75BF-9A9438594618}"/>
          </ac:picMkLst>
        </pc:picChg>
      </pc:sldChg>
      <pc:sldChg chg="addSp delSp modSp add del mod ord">
        <pc:chgData name="노 윤기" userId="c03755f657ec87da" providerId="LiveId" clId="{CFCE0D39-C1E8-44E7-A047-364B75BD68CA}" dt="2023-06-15T23:04:02.014" v="3598" actId="47"/>
        <pc:sldMkLst>
          <pc:docMk/>
          <pc:sldMk cId="1427620771" sldId="267"/>
        </pc:sldMkLst>
        <pc:spChg chg="add mod">
          <ac:chgData name="노 윤기" userId="c03755f657ec87da" providerId="LiveId" clId="{CFCE0D39-C1E8-44E7-A047-364B75BD68CA}" dt="2023-06-15T20:33:52.405" v="2402" actId="1076"/>
          <ac:spMkLst>
            <pc:docMk/>
            <pc:sldMk cId="1427620771" sldId="267"/>
            <ac:spMk id="2" creationId="{EC997F41-0DD0-97E4-71B2-F1B3CA1126F2}"/>
          </ac:spMkLst>
        </pc:spChg>
        <pc:spChg chg="add del mod">
          <ac:chgData name="노 윤기" userId="c03755f657ec87da" providerId="LiveId" clId="{CFCE0D39-C1E8-44E7-A047-364B75BD68CA}" dt="2023-06-15T20:21:22.737" v="2316" actId="478"/>
          <ac:spMkLst>
            <pc:docMk/>
            <pc:sldMk cId="1427620771" sldId="267"/>
            <ac:spMk id="3" creationId="{67615865-E5E9-E96D-AF6C-AB0ACD5CD169}"/>
          </ac:spMkLst>
        </pc:spChg>
        <pc:spChg chg="add del mod">
          <ac:chgData name="노 윤기" userId="c03755f657ec87da" providerId="LiveId" clId="{CFCE0D39-C1E8-44E7-A047-364B75BD68CA}" dt="2023-06-15T20:16:43.134" v="2228" actId="478"/>
          <ac:spMkLst>
            <pc:docMk/>
            <pc:sldMk cId="1427620771" sldId="267"/>
            <ac:spMk id="4" creationId="{F6F1407B-9F14-5842-0888-BE936C21F5C0}"/>
          </ac:spMkLst>
        </pc:spChg>
        <pc:spChg chg="add del mod">
          <ac:chgData name="노 윤기" userId="c03755f657ec87da" providerId="LiveId" clId="{CFCE0D39-C1E8-44E7-A047-364B75BD68CA}" dt="2023-06-15T20:16:43.134" v="2228" actId="478"/>
          <ac:spMkLst>
            <pc:docMk/>
            <pc:sldMk cId="1427620771" sldId="267"/>
            <ac:spMk id="5" creationId="{1B743A14-1CA7-ACAB-E106-CC50EEE312EB}"/>
          </ac:spMkLst>
        </pc:spChg>
        <pc:spChg chg="add mod">
          <ac:chgData name="노 윤기" userId="c03755f657ec87da" providerId="LiveId" clId="{CFCE0D39-C1E8-44E7-A047-364B75BD68CA}" dt="2023-06-15T20:34:20.585" v="2411" actId="1076"/>
          <ac:spMkLst>
            <pc:docMk/>
            <pc:sldMk cId="1427620771" sldId="267"/>
            <ac:spMk id="6" creationId="{662EC083-2498-686C-1773-144FD93683C8}"/>
          </ac:spMkLst>
        </pc:spChg>
        <pc:spChg chg="add mod">
          <ac:chgData name="노 윤기" userId="c03755f657ec87da" providerId="LiveId" clId="{CFCE0D39-C1E8-44E7-A047-364B75BD68CA}" dt="2023-06-15T20:34:20.585" v="2411" actId="1076"/>
          <ac:spMkLst>
            <pc:docMk/>
            <pc:sldMk cId="1427620771" sldId="267"/>
            <ac:spMk id="7" creationId="{3949A776-B162-335D-EA58-8BCEFDECE84A}"/>
          </ac:spMkLst>
        </pc:spChg>
        <pc:spChg chg="del">
          <ac:chgData name="노 윤기" userId="c03755f657ec87da" providerId="LiveId" clId="{CFCE0D39-C1E8-44E7-A047-364B75BD68CA}" dt="2023-06-15T20:10:07.332" v="2136" actId="478"/>
          <ac:spMkLst>
            <pc:docMk/>
            <pc:sldMk cId="1427620771" sldId="267"/>
            <ac:spMk id="8" creationId="{0E0F8E85-532B-1B97-E64B-1F9A9CB96A49}"/>
          </ac:spMkLst>
        </pc:spChg>
        <pc:spChg chg="add mod">
          <ac:chgData name="노 윤기" userId="c03755f657ec87da" providerId="LiveId" clId="{CFCE0D39-C1E8-44E7-A047-364B75BD68CA}" dt="2023-06-15T20:42:45.626" v="2615" actId="20577"/>
          <ac:spMkLst>
            <pc:docMk/>
            <pc:sldMk cId="1427620771" sldId="267"/>
            <ac:spMk id="10" creationId="{161C0E6E-7551-C18A-E041-AD03847408CA}"/>
          </ac:spMkLst>
        </pc:spChg>
        <pc:spChg chg="add del mod">
          <ac:chgData name="노 윤기" userId="c03755f657ec87da" providerId="LiveId" clId="{CFCE0D39-C1E8-44E7-A047-364B75BD68CA}" dt="2023-06-15T20:32:12.266" v="2383" actId="478"/>
          <ac:spMkLst>
            <pc:docMk/>
            <pc:sldMk cId="1427620771" sldId="267"/>
            <ac:spMk id="12" creationId="{D045B47E-7995-3FBD-DFC0-5E968320F2E0}"/>
          </ac:spMkLst>
        </pc:spChg>
        <pc:spChg chg="add mod">
          <ac:chgData name="노 윤기" userId="c03755f657ec87da" providerId="LiveId" clId="{CFCE0D39-C1E8-44E7-A047-364B75BD68CA}" dt="2023-06-15T20:34:30.977" v="2413" actId="1076"/>
          <ac:spMkLst>
            <pc:docMk/>
            <pc:sldMk cId="1427620771" sldId="267"/>
            <ac:spMk id="15" creationId="{BBB11478-94BD-BB97-C4E5-3F36C92118AA}"/>
          </ac:spMkLst>
        </pc:spChg>
        <pc:spChg chg="add mod">
          <ac:chgData name="노 윤기" userId="c03755f657ec87da" providerId="LiveId" clId="{CFCE0D39-C1E8-44E7-A047-364B75BD68CA}" dt="2023-06-15T20:34:37.085" v="2414" actId="1076"/>
          <ac:spMkLst>
            <pc:docMk/>
            <pc:sldMk cId="1427620771" sldId="267"/>
            <ac:spMk id="16" creationId="{6456C40B-229B-B2CD-061D-59158BD2B4E5}"/>
          </ac:spMkLst>
        </pc:spChg>
        <pc:spChg chg="add del mod">
          <ac:chgData name="노 윤기" userId="c03755f657ec87da" providerId="LiveId" clId="{CFCE0D39-C1E8-44E7-A047-364B75BD68CA}" dt="2023-06-15T20:27:34.934" v="2375" actId="478"/>
          <ac:spMkLst>
            <pc:docMk/>
            <pc:sldMk cId="1427620771" sldId="267"/>
            <ac:spMk id="17" creationId="{DA1542B0-09BE-3C00-2301-11338DB0934D}"/>
          </ac:spMkLst>
        </pc:spChg>
        <pc:spChg chg="add del mod">
          <ac:chgData name="노 윤기" userId="c03755f657ec87da" providerId="LiveId" clId="{CFCE0D39-C1E8-44E7-A047-364B75BD68CA}" dt="2023-06-15T20:24:10.891" v="2331" actId="478"/>
          <ac:spMkLst>
            <pc:docMk/>
            <pc:sldMk cId="1427620771" sldId="267"/>
            <ac:spMk id="18" creationId="{EC1A4F1A-61B3-2982-4173-B72037F7D08C}"/>
          </ac:spMkLst>
        </pc:spChg>
        <pc:spChg chg="add mod">
          <ac:chgData name="노 윤기" userId="c03755f657ec87da" providerId="LiveId" clId="{CFCE0D39-C1E8-44E7-A047-364B75BD68CA}" dt="2023-06-15T20:33:57.282" v="2403" actId="1076"/>
          <ac:spMkLst>
            <pc:docMk/>
            <pc:sldMk cId="1427620771" sldId="267"/>
            <ac:spMk id="19" creationId="{D546BE5B-C7F1-E3C2-C9F5-B4A6E088A377}"/>
          </ac:spMkLst>
        </pc:spChg>
        <pc:spChg chg="mod">
          <ac:chgData name="노 윤기" userId="c03755f657ec87da" providerId="LiveId" clId="{CFCE0D39-C1E8-44E7-A047-364B75BD68CA}" dt="2023-06-15T20:32:02.850" v="2381" actId="1076"/>
          <ac:spMkLst>
            <pc:docMk/>
            <pc:sldMk cId="1427620771" sldId="267"/>
            <ac:spMk id="22" creationId="{9AA471E1-2A66-A542-2542-193EDE6C4445}"/>
          </ac:spMkLst>
        </pc:spChg>
        <pc:spChg chg="add del mod">
          <ac:chgData name="노 윤기" userId="c03755f657ec87da" providerId="LiveId" clId="{CFCE0D39-C1E8-44E7-A047-364B75BD68CA}" dt="2023-06-15T20:27:30.439" v="2374" actId="478"/>
          <ac:spMkLst>
            <pc:docMk/>
            <pc:sldMk cId="1427620771" sldId="267"/>
            <ac:spMk id="23" creationId="{F4853F0F-C8AA-CE3F-9291-A20E0CC0A821}"/>
          </ac:spMkLst>
        </pc:spChg>
        <pc:spChg chg="add del mod">
          <ac:chgData name="노 윤기" userId="c03755f657ec87da" providerId="LiveId" clId="{CFCE0D39-C1E8-44E7-A047-364B75BD68CA}" dt="2023-06-15T20:27:29.687" v="2373" actId="478"/>
          <ac:spMkLst>
            <pc:docMk/>
            <pc:sldMk cId="1427620771" sldId="267"/>
            <ac:spMk id="24" creationId="{BB827B56-B8A2-9D9A-0004-18BDD61D44E8}"/>
          </ac:spMkLst>
        </pc:spChg>
        <pc:spChg chg="add mod">
          <ac:chgData name="노 윤기" userId="c03755f657ec87da" providerId="LiveId" clId="{CFCE0D39-C1E8-44E7-A047-364B75BD68CA}" dt="2023-06-15T20:44:59.175" v="2681"/>
          <ac:spMkLst>
            <pc:docMk/>
            <pc:sldMk cId="1427620771" sldId="267"/>
            <ac:spMk id="26" creationId="{3B4F9C61-5B4E-B6F9-CAF7-8546F488E9CE}"/>
          </ac:spMkLst>
        </pc:spChg>
        <pc:spChg chg="del">
          <ac:chgData name="노 윤기" userId="c03755f657ec87da" providerId="LiveId" clId="{CFCE0D39-C1E8-44E7-A047-364B75BD68CA}" dt="2023-06-15T19:54:40.054" v="1908" actId="478"/>
          <ac:spMkLst>
            <pc:docMk/>
            <pc:sldMk cId="1427620771" sldId="267"/>
            <ac:spMk id="28" creationId="{E44368AC-EA95-7992-DE83-B13034B218CE}"/>
          </ac:spMkLst>
        </pc:spChg>
        <pc:picChg chg="add mod">
          <ac:chgData name="노 윤기" userId="c03755f657ec87da" providerId="LiveId" clId="{CFCE0D39-C1E8-44E7-A047-364B75BD68CA}" dt="2023-06-15T20:10:07.528" v="2137"/>
          <ac:picMkLst>
            <pc:docMk/>
            <pc:sldMk cId="1427620771" sldId="267"/>
            <ac:picMk id="9" creationId="{89E674A5-93F5-F4A4-4338-27DCA7F1CD84}"/>
          </ac:picMkLst>
        </pc:picChg>
        <pc:picChg chg="add mod">
          <ac:chgData name="노 윤기" userId="c03755f657ec87da" providerId="LiveId" clId="{CFCE0D39-C1E8-44E7-A047-364B75BD68CA}" dt="2023-06-15T20:33:57.282" v="2403" actId="1076"/>
          <ac:picMkLst>
            <pc:docMk/>
            <pc:sldMk cId="1427620771" sldId="267"/>
            <ac:picMk id="14" creationId="{3CB7B2B3-4528-6BB9-27CB-0B02D80ABFD0}"/>
          </ac:picMkLst>
        </pc:picChg>
        <pc:picChg chg="add del mod">
          <ac:chgData name="노 윤기" userId="c03755f657ec87da" providerId="LiveId" clId="{CFCE0D39-C1E8-44E7-A047-364B75BD68CA}" dt="2023-06-15T20:27:26.897" v="2372" actId="478"/>
          <ac:picMkLst>
            <pc:docMk/>
            <pc:sldMk cId="1427620771" sldId="267"/>
            <ac:picMk id="21" creationId="{3C1CCC3D-849C-B778-0549-2C98E9F9D223}"/>
          </ac:picMkLst>
        </pc:picChg>
        <pc:picChg chg="add mod">
          <ac:chgData name="노 윤기" userId="c03755f657ec87da" providerId="LiveId" clId="{CFCE0D39-C1E8-44E7-A047-364B75BD68CA}" dt="2023-06-15T20:25:25.133" v="2363" actId="571"/>
          <ac:picMkLst>
            <pc:docMk/>
            <pc:sldMk cId="1427620771" sldId="267"/>
            <ac:picMk id="25" creationId="{34A9AA6B-F01A-317F-57E8-0CFAB8E00AD6}"/>
          </ac:picMkLst>
        </pc:picChg>
        <pc:picChg chg="add mod">
          <ac:chgData name="노 윤기" userId="c03755f657ec87da" providerId="LiveId" clId="{CFCE0D39-C1E8-44E7-A047-364B75BD68CA}" dt="2023-06-15T22:07:53.848" v="3431" actId="1076"/>
          <ac:picMkLst>
            <pc:docMk/>
            <pc:sldMk cId="1427620771" sldId="267"/>
            <ac:picMk id="29" creationId="{2F3E9435-4ACD-00B3-C3C4-E8EEB2EC96B2}"/>
          </ac:picMkLst>
        </pc:picChg>
      </pc:sldChg>
      <pc:sldChg chg="addSp delSp modSp add mod">
        <pc:chgData name="노 윤기" userId="c03755f657ec87da" providerId="LiveId" clId="{CFCE0D39-C1E8-44E7-A047-364B75BD68CA}" dt="2023-06-16T01:46:31.687" v="4854" actId="1076"/>
        <pc:sldMkLst>
          <pc:docMk/>
          <pc:sldMk cId="3015494507" sldId="268"/>
        </pc:sldMkLst>
        <pc:spChg chg="del mod">
          <ac:chgData name="노 윤기" userId="c03755f657ec87da" providerId="LiveId" clId="{CFCE0D39-C1E8-44E7-A047-364B75BD68CA}" dt="2023-06-15T20:36:07.832" v="2435" actId="478"/>
          <ac:spMkLst>
            <pc:docMk/>
            <pc:sldMk cId="3015494507" sldId="268"/>
            <ac:spMk id="2" creationId="{EC997F41-0DD0-97E4-71B2-F1B3CA1126F2}"/>
          </ac:spMkLst>
        </pc:spChg>
        <pc:spChg chg="add del mod">
          <ac:chgData name="노 윤기" userId="c03755f657ec87da" providerId="LiveId" clId="{CFCE0D39-C1E8-44E7-A047-364B75BD68CA}" dt="2023-06-15T20:38:06.030" v="2496" actId="478"/>
          <ac:spMkLst>
            <pc:docMk/>
            <pc:sldMk cId="3015494507" sldId="268"/>
            <ac:spMk id="5" creationId="{39E5CEE6-6F25-0128-3BD6-A6F711D30C27}"/>
          </ac:spMkLst>
        </pc:spChg>
        <pc:spChg chg="del mod">
          <ac:chgData name="노 윤기" userId="c03755f657ec87da" providerId="LiveId" clId="{CFCE0D39-C1E8-44E7-A047-364B75BD68CA}" dt="2023-06-15T20:38:05.110" v="2494" actId="478"/>
          <ac:spMkLst>
            <pc:docMk/>
            <pc:sldMk cId="3015494507" sldId="268"/>
            <ac:spMk id="6" creationId="{662EC083-2498-686C-1773-144FD93683C8}"/>
          </ac:spMkLst>
        </pc:spChg>
        <pc:spChg chg="del">
          <ac:chgData name="노 윤기" userId="c03755f657ec87da" providerId="LiveId" clId="{CFCE0D39-C1E8-44E7-A047-364B75BD68CA}" dt="2023-06-15T20:39:03.123" v="2534" actId="478"/>
          <ac:spMkLst>
            <pc:docMk/>
            <pc:sldMk cId="3015494507" sldId="268"/>
            <ac:spMk id="7" creationId="{3949A776-B162-335D-EA58-8BCEFDECE84A}"/>
          </ac:spMkLst>
        </pc:spChg>
        <pc:spChg chg="add del mod">
          <ac:chgData name="노 윤기" userId="c03755f657ec87da" providerId="LiveId" clId="{CFCE0D39-C1E8-44E7-A047-364B75BD68CA}" dt="2023-06-15T20:38:03.913" v="2492" actId="478"/>
          <ac:spMkLst>
            <pc:docMk/>
            <pc:sldMk cId="3015494507" sldId="268"/>
            <ac:spMk id="8" creationId="{599CAD36-469F-BE69-F24D-C616A94F2A94}"/>
          </ac:spMkLst>
        </pc:spChg>
        <pc:spChg chg="mod">
          <ac:chgData name="노 윤기" userId="c03755f657ec87da" providerId="LiveId" clId="{CFCE0D39-C1E8-44E7-A047-364B75BD68CA}" dt="2023-06-15T23:24:28.875" v="3802" actId="20577"/>
          <ac:spMkLst>
            <pc:docMk/>
            <pc:sldMk cId="3015494507" sldId="268"/>
            <ac:spMk id="10" creationId="{161C0E6E-7551-C18A-E041-AD03847408CA}"/>
          </ac:spMkLst>
        </pc:spChg>
        <pc:spChg chg="add mod">
          <ac:chgData name="노 윤기" userId="c03755f657ec87da" providerId="LiveId" clId="{CFCE0D39-C1E8-44E7-A047-364B75BD68CA}" dt="2023-06-16T01:31:11.425" v="4709" actId="20577"/>
          <ac:spMkLst>
            <pc:docMk/>
            <pc:sldMk cId="3015494507" sldId="268"/>
            <ac:spMk id="11" creationId="{AB0892E9-5109-F62B-FC55-7B5E3A5F259F}"/>
          </ac:spMkLst>
        </pc:spChg>
        <pc:spChg chg="add mod">
          <ac:chgData name="노 윤기" userId="c03755f657ec87da" providerId="LiveId" clId="{CFCE0D39-C1E8-44E7-A047-364B75BD68CA}" dt="2023-06-16T01:25:08.571" v="4566" actId="1076"/>
          <ac:spMkLst>
            <pc:docMk/>
            <pc:sldMk cId="3015494507" sldId="268"/>
            <ac:spMk id="12" creationId="{EB31624D-BA0B-193A-8DCC-363F34068B17}"/>
          </ac:spMkLst>
        </pc:spChg>
        <pc:spChg chg="add mod">
          <ac:chgData name="노 윤기" userId="c03755f657ec87da" providerId="LiveId" clId="{CFCE0D39-C1E8-44E7-A047-364B75BD68CA}" dt="2023-06-15T20:45:00.335" v="2682"/>
          <ac:spMkLst>
            <pc:docMk/>
            <pc:sldMk cId="3015494507" sldId="268"/>
            <ac:spMk id="13" creationId="{AAFA4FBB-A63E-FCEE-3665-010EEB69FD44}"/>
          </ac:spMkLst>
        </pc:spChg>
        <pc:spChg chg="del">
          <ac:chgData name="노 윤기" userId="c03755f657ec87da" providerId="LiveId" clId="{CFCE0D39-C1E8-44E7-A047-364B75BD68CA}" dt="2023-06-15T20:39:04.075" v="2535" actId="478"/>
          <ac:spMkLst>
            <pc:docMk/>
            <pc:sldMk cId="3015494507" sldId="268"/>
            <ac:spMk id="15" creationId="{BBB11478-94BD-BB97-C4E5-3F36C92118AA}"/>
          </ac:spMkLst>
        </pc:spChg>
        <pc:spChg chg="del">
          <ac:chgData name="노 윤기" userId="c03755f657ec87da" providerId="LiveId" clId="{CFCE0D39-C1E8-44E7-A047-364B75BD68CA}" dt="2023-06-15T20:39:04.813" v="2536" actId="478"/>
          <ac:spMkLst>
            <pc:docMk/>
            <pc:sldMk cId="3015494507" sldId="268"/>
            <ac:spMk id="16" creationId="{6456C40B-229B-B2CD-061D-59158BD2B4E5}"/>
          </ac:spMkLst>
        </pc:spChg>
        <pc:spChg chg="del">
          <ac:chgData name="노 윤기" userId="c03755f657ec87da" providerId="LiveId" clId="{CFCE0D39-C1E8-44E7-A047-364B75BD68CA}" dt="2023-06-15T20:36:06.684" v="2433" actId="478"/>
          <ac:spMkLst>
            <pc:docMk/>
            <pc:sldMk cId="3015494507" sldId="268"/>
            <ac:spMk id="19" creationId="{D546BE5B-C7F1-E3C2-C9F5-B4A6E088A377}"/>
          </ac:spMkLst>
        </pc:spChg>
        <pc:spChg chg="mod">
          <ac:chgData name="노 윤기" userId="c03755f657ec87da" providerId="LiveId" clId="{CFCE0D39-C1E8-44E7-A047-364B75BD68CA}" dt="2023-06-15T20:40:04.635" v="2593" actId="20577"/>
          <ac:spMkLst>
            <pc:docMk/>
            <pc:sldMk cId="3015494507" sldId="268"/>
            <ac:spMk id="22" creationId="{9AA471E1-2A66-A542-2542-193EDE6C4445}"/>
          </ac:spMkLst>
        </pc:spChg>
        <pc:graphicFrameChg chg="add mod modGraphic">
          <ac:chgData name="노 윤기" userId="c03755f657ec87da" providerId="LiveId" clId="{CFCE0D39-C1E8-44E7-A047-364B75BD68CA}" dt="2023-06-16T01:35:48.383" v="4766" actId="20577"/>
          <ac:graphicFrameMkLst>
            <pc:docMk/>
            <pc:sldMk cId="3015494507" sldId="268"/>
            <ac:graphicFrameMk id="2" creationId="{A45842F9-CFE8-CB4D-D7CE-6A88A415E06F}"/>
          </ac:graphicFrameMkLst>
        </pc:graphicFrameChg>
        <pc:graphicFrameChg chg="add del mod modGraphic">
          <ac:chgData name="노 윤기" userId="c03755f657ec87da" providerId="LiveId" clId="{CFCE0D39-C1E8-44E7-A047-364B75BD68CA}" dt="2023-06-16T01:16:15.814" v="4481" actId="478"/>
          <ac:graphicFrameMkLst>
            <pc:docMk/>
            <pc:sldMk cId="3015494507" sldId="268"/>
            <ac:graphicFrameMk id="3" creationId="{16A7AEFC-0CCB-2602-F581-5ED926A89800}"/>
          </ac:graphicFrameMkLst>
        </pc:graphicFrameChg>
        <pc:graphicFrameChg chg="add del">
          <ac:chgData name="노 윤기" userId="c03755f657ec87da" providerId="LiveId" clId="{CFCE0D39-C1E8-44E7-A047-364B75BD68CA}" dt="2023-06-15T20:35:35.695" v="2429" actId="3680"/>
          <ac:graphicFrameMkLst>
            <pc:docMk/>
            <pc:sldMk cId="3015494507" sldId="268"/>
            <ac:graphicFrameMk id="3" creationId="{9C49AE67-EF28-071A-2C07-B2A3BE3C2C6D}"/>
          </ac:graphicFrameMkLst>
        </pc:graphicFrameChg>
        <pc:graphicFrameChg chg="add del mod modGraphic">
          <ac:chgData name="노 윤기" userId="c03755f657ec87da" providerId="LiveId" clId="{CFCE0D39-C1E8-44E7-A047-364B75BD68CA}" dt="2023-06-16T01:46:31.687" v="4854" actId="1076"/>
          <ac:graphicFrameMkLst>
            <pc:docMk/>
            <pc:sldMk cId="3015494507" sldId="268"/>
            <ac:graphicFrameMk id="4" creationId="{F86D6D5C-6E98-3815-089B-39C3B8EA2F5A}"/>
          </ac:graphicFrameMkLst>
        </pc:graphicFrameChg>
        <pc:picChg chg="add mod">
          <ac:chgData name="노 윤기" userId="c03755f657ec87da" providerId="LiveId" clId="{CFCE0D39-C1E8-44E7-A047-364B75BD68CA}" dt="2023-06-16T01:31:12.252" v="4711" actId="1076"/>
          <ac:picMkLst>
            <pc:docMk/>
            <pc:sldMk cId="3015494507" sldId="268"/>
            <ac:picMk id="6" creationId="{E8018C40-ABD7-4470-969C-9B1556182B96}"/>
          </ac:picMkLst>
        </pc:picChg>
        <pc:picChg chg="del">
          <ac:chgData name="노 윤기" userId="c03755f657ec87da" providerId="LiveId" clId="{CFCE0D39-C1E8-44E7-A047-364B75BD68CA}" dt="2023-06-15T20:36:04.617" v="2432" actId="478"/>
          <ac:picMkLst>
            <pc:docMk/>
            <pc:sldMk cId="3015494507" sldId="268"/>
            <ac:picMk id="14" creationId="{3CB7B2B3-4528-6BB9-27CB-0B02D80ABFD0}"/>
          </ac:picMkLst>
        </pc:picChg>
      </pc:sldChg>
      <pc:sldChg chg="addSp delSp modSp add del mod">
        <pc:chgData name="노 윤기" userId="c03755f657ec87da" providerId="LiveId" clId="{CFCE0D39-C1E8-44E7-A047-364B75BD68CA}" dt="2023-06-16T01:43:49.249" v="4848" actId="1076"/>
        <pc:sldMkLst>
          <pc:docMk/>
          <pc:sldMk cId="1777893487" sldId="269"/>
        </pc:sldMkLst>
        <pc:spChg chg="add mod">
          <ac:chgData name="노 윤기" userId="c03755f657ec87da" providerId="LiveId" clId="{CFCE0D39-C1E8-44E7-A047-364B75BD68CA}" dt="2023-06-15T20:45:00.821" v="2683"/>
          <ac:spMkLst>
            <pc:docMk/>
            <pc:sldMk cId="1777893487" sldId="269"/>
            <ac:spMk id="2" creationId="{BD3938E0-9561-B3D0-B81F-18E792FB8B0C}"/>
          </ac:spMkLst>
        </pc:spChg>
        <pc:spChg chg="add mod">
          <ac:chgData name="노 윤기" userId="c03755f657ec87da" providerId="LiveId" clId="{CFCE0D39-C1E8-44E7-A047-364B75BD68CA}" dt="2023-06-16T01:43:49.249" v="4848" actId="1076"/>
          <ac:spMkLst>
            <pc:docMk/>
            <pc:sldMk cId="1777893487" sldId="269"/>
            <ac:spMk id="6" creationId="{E1490F96-5A98-47D7-2D56-C4855474C0F7}"/>
          </ac:spMkLst>
        </pc:spChg>
        <pc:spChg chg="mod">
          <ac:chgData name="노 윤기" userId="c03755f657ec87da" providerId="LiveId" clId="{CFCE0D39-C1E8-44E7-A047-364B75BD68CA}" dt="2023-06-15T23:24:32.573" v="3806" actId="20577"/>
          <ac:spMkLst>
            <pc:docMk/>
            <pc:sldMk cId="1777893487" sldId="269"/>
            <ac:spMk id="10" creationId="{161C0E6E-7551-C18A-E041-AD03847408CA}"/>
          </ac:spMkLst>
        </pc:spChg>
        <pc:spChg chg="mod">
          <ac:chgData name="노 윤기" userId="c03755f657ec87da" providerId="LiveId" clId="{CFCE0D39-C1E8-44E7-A047-364B75BD68CA}" dt="2023-06-16T01:43:49.249" v="4848" actId="1076"/>
          <ac:spMkLst>
            <pc:docMk/>
            <pc:sldMk cId="1777893487" sldId="269"/>
            <ac:spMk id="11" creationId="{AB0892E9-5109-F62B-FC55-7B5E3A5F259F}"/>
          </ac:spMkLst>
        </pc:spChg>
        <pc:spChg chg="mod">
          <ac:chgData name="노 윤기" userId="c03755f657ec87da" providerId="LiveId" clId="{CFCE0D39-C1E8-44E7-A047-364B75BD68CA}" dt="2023-06-16T01:43:49.249" v="4848" actId="1076"/>
          <ac:spMkLst>
            <pc:docMk/>
            <pc:sldMk cId="1777893487" sldId="269"/>
            <ac:spMk id="12" creationId="{AB0892E9-5109-F62B-FC55-7B5E3A5F259F}"/>
          </ac:spMkLst>
        </pc:spChg>
        <pc:spChg chg="del">
          <ac:chgData name="노 윤기" userId="c03755f657ec87da" providerId="LiveId" clId="{CFCE0D39-C1E8-44E7-A047-364B75BD68CA}" dt="2023-06-15T20:42:32.353" v="2614" actId="478"/>
          <ac:spMkLst>
            <pc:docMk/>
            <pc:sldMk cId="1777893487" sldId="269"/>
            <ac:spMk id="12" creationId="{EB31624D-BA0B-193A-8DCC-363F34068B17}"/>
          </ac:spMkLst>
        </pc:spChg>
        <pc:spChg chg="mod">
          <ac:chgData name="노 윤기" userId="c03755f657ec87da" providerId="LiveId" clId="{CFCE0D39-C1E8-44E7-A047-364B75BD68CA}" dt="2023-06-16T01:43:49.249" v="4848" actId="1076"/>
          <ac:spMkLst>
            <pc:docMk/>
            <pc:sldMk cId="1777893487" sldId="269"/>
            <ac:spMk id="13" creationId="{AB0892E9-5109-F62B-FC55-7B5E3A5F259F}"/>
          </ac:spMkLst>
        </pc:spChg>
        <pc:spChg chg="mod">
          <ac:chgData name="노 윤기" userId="c03755f657ec87da" providerId="LiveId" clId="{CFCE0D39-C1E8-44E7-A047-364B75BD68CA}" dt="2023-06-15T20:41:04.730" v="2613" actId="20577"/>
          <ac:spMkLst>
            <pc:docMk/>
            <pc:sldMk cId="1777893487" sldId="269"/>
            <ac:spMk id="22" creationId="{9AA471E1-2A66-A542-2542-193EDE6C4445}"/>
          </ac:spMkLst>
        </pc:spChg>
        <pc:grpChg chg="add mod">
          <ac:chgData name="노 윤기" userId="c03755f657ec87da" providerId="LiveId" clId="{CFCE0D39-C1E8-44E7-A047-364B75BD68CA}" dt="2023-06-16T01:43:49.249" v="4848" actId="1076"/>
          <ac:grpSpMkLst>
            <pc:docMk/>
            <pc:sldMk cId="1777893487" sldId="269"/>
            <ac:grpSpMk id="5" creationId="{E1C1D513-75A1-7471-B30A-4499A93A3680}"/>
          </ac:grpSpMkLst>
        </pc:grpChg>
        <pc:graphicFrameChg chg="del">
          <ac:chgData name="노 윤기" userId="c03755f657ec87da" providerId="LiveId" clId="{CFCE0D39-C1E8-44E7-A047-364B75BD68CA}" dt="2023-06-15T20:42:32.353" v="2614" actId="478"/>
          <ac:graphicFrameMkLst>
            <pc:docMk/>
            <pc:sldMk cId="1777893487" sldId="269"/>
            <ac:graphicFrameMk id="4" creationId="{F86D6D5C-6E98-3815-089B-39C3B8EA2F5A}"/>
          </ac:graphicFrameMkLst>
        </pc:graphicFrameChg>
        <pc:picChg chg="mod">
          <ac:chgData name="노 윤기" userId="c03755f657ec87da" providerId="LiveId" clId="{CFCE0D39-C1E8-44E7-A047-364B75BD68CA}" dt="2023-06-16T01:43:49.249" v="4848" actId="1076"/>
          <ac:picMkLst>
            <pc:docMk/>
            <pc:sldMk cId="1777893487" sldId="269"/>
            <ac:picMk id="3" creationId="{00000000-0000-0000-0000-000000000000}"/>
          </ac:picMkLst>
        </pc:picChg>
        <pc:picChg chg="mod">
          <ac:chgData name="노 윤기" userId="c03755f657ec87da" providerId="LiveId" clId="{CFCE0D39-C1E8-44E7-A047-364B75BD68CA}" dt="2023-06-16T01:43:49.249" v="4848" actId="1076"/>
          <ac:picMkLst>
            <pc:docMk/>
            <pc:sldMk cId="1777893487" sldId="269"/>
            <ac:picMk id="4" creationId="{00000000-0000-0000-0000-000000000000}"/>
          </ac:picMkLst>
        </pc:picChg>
        <pc:picChg chg="add del mod">
          <ac:chgData name="노 윤기" userId="c03755f657ec87da" providerId="LiveId" clId="{CFCE0D39-C1E8-44E7-A047-364B75BD68CA}" dt="2023-06-16T01:41:41.226" v="4835" actId="478"/>
          <ac:picMkLst>
            <pc:docMk/>
            <pc:sldMk cId="1777893487" sldId="269"/>
            <ac:picMk id="8" creationId="{530E4D66-092F-1C50-454F-366E3F8B1EBD}"/>
          </ac:picMkLst>
        </pc:picChg>
        <pc:picChg chg="add mod">
          <ac:chgData name="노 윤기" userId="c03755f657ec87da" providerId="LiveId" clId="{CFCE0D39-C1E8-44E7-A047-364B75BD68CA}" dt="2023-06-16T01:43:49.249" v="4848" actId="1076"/>
          <ac:picMkLst>
            <pc:docMk/>
            <pc:sldMk cId="1777893487" sldId="269"/>
            <ac:picMk id="15" creationId="{D8BCA390-13C3-EA67-EB45-CA210EF7677A}"/>
          </ac:picMkLst>
        </pc:picChg>
        <pc:picChg chg="mod">
          <ac:chgData name="노 윤기" userId="c03755f657ec87da" providerId="LiveId" clId="{CFCE0D39-C1E8-44E7-A047-364B75BD68CA}" dt="2023-06-16T01:43:49.249" v="4848" actId="1076"/>
          <ac:picMkLst>
            <pc:docMk/>
            <pc:sldMk cId="1777893487" sldId="269"/>
            <ac:picMk id="1026" creationId="{00000000-0000-0000-0000-000000000000}"/>
          </ac:picMkLst>
        </pc:picChg>
        <pc:picChg chg="mod">
          <ac:chgData name="노 윤기" userId="c03755f657ec87da" providerId="LiveId" clId="{CFCE0D39-C1E8-44E7-A047-364B75BD68CA}" dt="2023-06-16T01:43:49.249" v="4848" actId="1076"/>
          <ac:picMkLst>
            <pc:docMk/>
            <pc:sldMk cId="1777893487" sldId="269"/>
            <ac:picMk id="1028" creationId="{00000000-0000-0000-0000-000000000000}"/>
          </ac:picMkLst>
        </pc:picChg>
        <pc:picChg chg="add del mod">
          <ac:chgData name="노 윤기" userId="c03755f657ec87da" providerId="LiveId" clId="{CFCE0D39-C1E8-44E7-A047-364B75BD68CA}" dt="2023-06-16T01:41:41.074" v="4834" actId="478"/>
          <ac:picMkLst>
            <pc:docMk/>
            <pc:sldMk cId="1777893487" sldId="269"/>
            <ac:picMk id="2050" creationId="{8CBF35BA-49C9-399F-5BE8-E1D67EF44EEA}"/>
          </ac:picMkLst>
        </pc:picChg>
        <pc:picChg chg="add del">
          <ac:chgData name="노 윤기" userId="c03755f657ec87da" providerId="LiveId" clId="{CFCE0D39-C1E8-44E7-A047-364B75BD68CA}" dt="2023-06-16T01:39:35.625" v="4817"/>
          <ac:picMkLst>
            <pc:docMk/>
            <pc:sldMk cId="1777893487" sldId="269"/>
            <ac:picMk id="2052" creationId="{03A5452F-A7DC-466B-E1E3-B16D91F23A00}"/>
          </ac:picMkLst>
        </pc:picChg>
        <pc:picChg chg="add del">
          <ac:chgData name="노 윤기" userId="c03755f657ec87da" providerId="LiveId" clId="{CFCE0D39-C1E8-44E7-A047-364B75BD68CA}" dt="2023-06-16T01:40:45.962" v="4829"/>
          <ac:picMkLst>
            <pc:docMk/>
            <pc:sldMk cId="1777893487" sldId="269"/>
            <ac:picMk id="2054" creationId="{62A9EB38-9E03-FA6C-E366-98CFC5943A95}"/>
          </ac:picMkLst>
        </pc:picChg>
      </pc:sldChg>
      <pc:sldChg chg="add">
        <pc:chgData name="노 윤기" userId="c03755f657ec87da" providerId="LiveId" clId="{CFCE0D39-C1E8-44E7-A047-364B75BD68CA}" dt="2023-06-15T23:03:27.738" v="3589"/>
        <pc:sldMkLst>
          <pc:docMk/>
          <pc:sldMk cId="1899859964" sldId="270"/>
        </pc:sldMkLst>
      </pc:sldChg>
      <pc:sldChg chg="add del">
        <pc:chgData name="노 윤기" userId="c03755f657ec87da" providerId="LiveId" clId="{CFCE0D39-C1E8-44E7-A047-364B75BD68CA}" dt="2023-06-15T23:03:17.916" v="3586" actId="2890"/>
        <pc:sldMkLst>
          <pc:docMk/>
          <pc:sldMk cId="2465799882" sldId="270"/>
        </pc:sldMkLst>
      </pc:sldChg>
      <pc:sldChg chg="add del">
        <pc:chgData name="노 윤기" userId="c03755f657ec87da" providerId="LiveId" clId="{CFCE0D39-C1E8-44E7-A047-364B75BD68CA}" dt="2023-06-15T23:03:38.383" v="3593" actId="47"/>
        <pc:sldMkLst>
          <pc:docMk/>
          <pc:sldMk cId="709253315" sldId="271"/>
        </pc:sldMkLst>
      </pc:sldChg>
      <pc:sldChg chg="add ord">
        <pc:chgData name="노 윤기" userId="c03755f657ec87da" providerId="LiveId" clId="{CFCE0D39-C1E8-44E7-A047-364B75BD68CA}" dt="2023-06-15T23:03:48.773" v="3597"/>
        <pc:sldMkLst>
          <pc:docMk/>
          <pc:sldMk cId="3298372581" sldId="271"/>
        </pc:sldMkLst>
      </pc:sldChg>
      <pc:sldChg chg="add del">
        <pc:chgData name="노 윤기" userId="c03755f657ec87da" providerId="LiveId" clId="{CFCE0D39-C1E8-44E7-A047-364B75BD68CA}" dt="2023-06-15T23:03:37.588" v="3592" actId="47"/>
        <pc:sldMkLst>
          <pc:docMk/>
          <pc:sldMk cId="58605054" sldId="272"/>
        </pc:sldMkLst>
      </pc:sldChg>
      <pc:sldChg chg="addSp modSp add mod ord">
        <pc:chgData name="노 윤기" userId="c03755f657ec87da" providerId="LiveId" clId="{CFCE0D39-C1E8-44E7-A047-364B75BD68CA}" dt="2023-06-15T23:24:21.943" v="3801" actId="20577"/>
        <pc:sldMkLst>
          <pc:docMk/>
          <pc:sldMk cId="4164999273" sldId="272"/>
        </pc:sldMkLst>
        <pc:spChg chg="mod">
          <ac:chgData name="노 윤기" userId="c03755f657ec87da" providerId="LiveId" clId="{CFCE0D39-C1E8-44E7-A047-364B75BD68CA}" dt="2023-06-15T23:19:46.286" v="3694" actId="20577"/>
          <ac:spMkLst>
            <pc:docMk/>
            <pc:sldMk cId="4164999273" sldId="272"/>
            <ac:spMk id="2" creationId="{EC997F41-0DD0-97E4-71B2-F1B3CA1126F2}"/>
          </ac:spMkLst>
        </pc:spChg>
        <pc:spChg chg="mod">
          <ac:chgData name="노 윤기" userId="c03755f657ec87da" providerId="LiveId" clId="{CFCE0D39-C1E8-44E7-A047-364B75BD68CA}" dt="2023-06-15T23:19:43.811" v="3690" actId="14100"/>
          <ac:spMkLst>
            <pc:docMk/>
            <pc:sldMk cId="4164999273" sldId="272"/>
            <ac:spMk id="6" creationId="{662EC083-2498-686C-1773-144FD93683C8}"/>
          </ac:spMkLst>
        </pc:spChg>
        <pc:spChg chg="mod">
          <ac:chgData name="노 윤기" userId="c03755f657ec87da" providerId="LiveId" clId="{CFCE0D39-C1E8-44E7-A047-364B75BD68CA}" dt="2023-06-15T23:24:21.943" v="3801" actId="20577"/>
          <ac:spMkLst>
            <pc:docMk/>
            <pc:sldMk cId="4164999273" sldId="272"/>
            <ac:spMk id="10" creationId="{161C0E6E-7551-C18A-E041-AD03847408CA}"/>
          </ac:spMkLst>
        </pc:spChg>
        <pc:spChg chg="mod">
          <ac:chgData name="노 윤기" userId="c03755f657ec87da" providerId="LiveId" clId="{CFCE0D39-C1E8-44E7-A047-364B75BD68CA}" dt="2023-06-15T23:19:51.112" v="3698" actId="20577"/>
          <ac:spMkLst>
            <pc:docMk/>
            <pc:sldMk cId="4164999273" sldId="272"/>
            <ac:spMk id="15" creationId="{BBB11478-94BD-BB97-C4E5-3F36C92118AA}"/>
          </ac:spMkLst>
        </pc:spChg>
        <pc:spChg chg="mod">
          <ac:chgData name="노 윤기" userId="c03755f657ec87da" providerId="LiveId" clId="{CFCE0D39-C1E8-44E7-A047-364B75BD68CA}" dt="2023-06-15T23:22:01.448" v="3799" actId="20577"/>
          <ac:spMkLst>
            <pc:docMk/>
            <pc:sldMk cId="4164999273" sldId="272"/>
            <ac:spMk id="18" creationId="{D546BE5B-C7F1-E3C2-C9F5-B4A6E088A377}"/>
          </ac:spMkLst>
        </pc:spChg>
        <pc:cxnChg chg="add mod">
          <ac:chgData name="노 윤기" userId="c03755f657ec87da" providerId="LiveId" clId="{CFCE0D39-C1E8-44E7-A047-364B75BD68CA}" dt="2023-06-15T23:18:48.037" v="3657" actId="14100"/>
          <ac:cxnSpMkLst>
            <pc:docMk/>
            <pc:sldMk cId="4164999273" sldId="272"/>
            <ac:cxnSpMk id="4" creationId="{8E7D829A-FC16-16AB-A5C8-801ED0F5F1CA}"/>
          </ac:cxnSpMkLst>
        </pc:cxnChg>
      </pc:sldChg>
      <pc:sldChg chg="addSp delSp modSp add mod">
        <pc:chgData name="노 윤기" userId="c03755f657ec87da" providerId="LiveId" clId="{CFCE0D39-C1E8-44E7-A047-364B75BD68CA}" dt="2023-06-16T01:19:20.086" v="4532" actId="1076"/>
        <pc:sldMkLst>
          <pc:docMk/>
          <pc:sldMk cId="768292520" sldId="273"/>
        </pc:sldMkLst>
        <pc:spChg chg="mod">
          <ac:chgData name="노 윤기" userId="c03755f657ec87da" providerId="LiveId" clId="{CFCE0D39-C1E8-44E7-A047-364B75BD68CA}" dt="2023-06-16T01:19:20.086" v="4532" actId="1076"/>
          <ac:spMkLst>
            <pc:docMk/>
            <pc:sldMk cId="768292520" sldId="273"/>
            <ac:spMk id="2" creationId="{8B158C57-6490-1963-5A2E-4CD85E9000CB}"/>
          </ac:spMkLst>
        </pc:spChg>
        <pc:spChg chg="mod">
          <ac:chgData name="노 윤기" userId="c03755f657ec87da" providerId="LiveId" clId="{CFCE0D39-C1E8-44E7-A047-364B75BD68CA}" dt="2023-06-16T01:18:02.568" v="4520" actId="1036"/>
          <ac:spMkLst>
            <pc:docMk/>
            <pc:sldMk cId="768292520" sldId="273"/>
            <ac:spMk id="4" creationId="{970FA599-0877-125F-D7FE-7EED30389102}"/>
          </ac:spMkLst>
        </pc:spChg>
        <pc:spChg chg="add mod">
          <ac:chgData name="노 윤기" userId="c03755f657ec87da" providerId="LiveId" clId="{CFCE0D39-C1E8-44E7-A047-364B75BD68CA}" dt="2023-06-16T01:18:36.380" v="4525" actId="115"/>
          <ac:spMkLst>
            <pc:docMk/>
            <pc:sldMk cId="768292520" sldId="273"/>
            <ac:spMk id="5" creationId="{B8163A37-E8E1-183D-6DCA-4F01A6E388A8}"/>
          </ac:spMkLst>
        </pc:spChg>
        <pc:spChg chg="add del mod">
          <ac:chgData name="노 윤기" userId="c03755f657ec87da" providerId="LiveId" clId="{CFCE0D39-C1E8-44E7-A047-364B75BD68CA}" dt="2023-06-16T01:04:12.904" v="4274" actId="478"/>
          <ac:spMkLst>
            <pc:docMk/>
            <pc:sldMk cId="768292520" sldId="273"/>
            <ac:spMk id="20" creationId="{9DA987CC-642A-25E9-6B7B-DB515FEF0506}"/>
          </ac:spMkLst>
        </pc:spChg>
        <pc:spChg chg="add del mod">
          <ac:chgData name="노 윤기" userId="c03755f657ec87da" providerId="LiveId" clId="{CFCE0D39-C1E8-44E7-A047-364B75BD68CA}" dt="2023-06-16T01:04:15.873" v="4276"/>
          <ac:spMkLst>
            <pc:docMk/>
            <pc:sldMk cId="768292520" sldId="273"/>
            <ac:spMk id="21" creationId="{AF04A379-C471-AA68-9B6B-FA393C5F51AB}"/>
          </ac:spMkLst>
        </pc:spChg>
        <pc:spChg chg="del">
          <ac:chgData name="노 윤기" userId="c03755f657ec87da" providerId="LiveId" clId="{CFCE0D39-C1E8-44E7-A047-364B75BD68CA}" dt="2023-06-16T01:01:06.594" v="4256" actId="478"/>
          <ac:spMkLst>
            <pc:docMk/>
            <pc:sldMk cId="768292520" sldId="273"/>
            <ac:spMk id="22" creationId="{E11D5D5F-ADA8-FB0C-6193-773E8B5C1289}"/>
          </ac:spMkLst>
        </pc:spChg>
        <pc:spChg chg="add mod">
          <ac:chgData name="노 윤기" userId="c03755f657ec87da" providerId="LiveId" clId="{CFCE0D39-C1E8-44E7-A047-364B75BD68CA}" dt="2023-06-16T01:18:39.195" v="4526" actId="115"/>
          <ac:spMkLst>
            <pc:docMk/>
            <pc:sldMk cId="768292520" sldId="273"/>
            <ac:spMk id="24" creationId="{0C5D9DA3-156C-30C1-F03E-EFA7F705FCBB}"/>
          </ac:spMkLst>
        </pc:spChg>
        <pc:spChg chg="add mod">
          <ac:chgData name="노 윤기" userId="c03755f657ec87da" providerId="LiveId" clId="{CFCE0D39-C1E8-44E7-A047-364B75BD68CA}" dt="2023-06-16T01:18:31.083" v="4524" actId="115"/>
          <ac:spMkLst>
            <pc:docMk/>
            <pc:sldMk cId="768292520" sldId="273"/>
            <ac:spMk id="26" creationId="{F8B823EF-1ED3-8764-9425-62B5B8110FA1}"/>
          </ac:spMkLst>
        </pc:spChg>
        <pc:spChg chg="add del">
          <ac:chgData name="노 윤기" userId="c03755f657ec87da" providerId="LiveId" clId="{CFCE0D39-C1E8-44E7-A047-364B75BD68CA}" dt="2023-06-16T01:11:57.826" v="4439" actId="11529"/>
          <ac:spMkLst>
            <pc:docMk/>
            <pc:sldMk cId="768292520" sldId="273"/>
            <ac:spMk id="39" creationId="{E91974F4-5D8E-1816-25A7-90997867D77B}"/>
          </ac:spMkLst>
        </pc:spChg>
        <pc:spChg chg="add del mod">
          <ac:chgData name="노 윤기" userId="c03755f657ec87da" providerId="LiveId" clId="{CFCE0D39-C1E8-44E7-A047-364B75BD68CA}" dt="2023-06-16T01:13:28.379" v="4469" actId="478"/>
          <ac:spMkLst>
            <pc:docMk/>
            <pc:sldMk cId="768292520" sldId="273"/>
            <ac:spMk id="40" creationId="{A48901AE-30CA-3323-A67F-FB460D21A9E6}"/>
          </ac:spMkLst>
        </pc:spChg>
        <pc:grpChg chg="add mod">
          <ac:chgData name="노 윤기" userId="c03755f657ec87da" providerId="LiveId" clId="{CFCE0D39-C1E8-44E7-A047-364B75BD68CA}" dt="2023-06-16T01:06:39.560" v="4330" actId="1076"/>
          <ac:grpSpMkLst>
            <pc:docMk/>
            <pc:sldMk cId="768292520" sldId="273"/>
            <ac:grpSpMk id="6" creationId="{CB9CD8B9-841D-A6F0-988C-5A54CF5D6486}"/>
          </ac:grpSpMkLst>
        </pc:grpChg>
        <pc:grpChg chg="del">
          <ac:chgData name="노 윤기" userId="c03755f657ec87da" providerId="LiveId" clId="{CFCE0D39-C1E8-44E7-A047-364B75BD68CA}" dt="2023-06-16T01:01:02.614" v="4254" actId="478"/>
          <ac:grpSpMkLst>
            <pc:docMk/>
            <pc:sldMk cId="768292520" sldId="273"/>
            <ac:grpSpMk id="9" creationId="{A46A5B12-D4D0-A92A-EB63-D10372CC7B40}"/>
          </ac:grpSpMkLst>
        </pc:grpChg>
        <pc:picChg chg="add mod">
          <ac:chgData name="노 윤기" userId="c03755f657ec87da" providerId="LiveId" clId="{CFCE0D39-C1E8-44E7-A047-364B75BD68CA}" dt="2023-06-16T01:06:39.560" v="4330" actId="1076"/>
          <ac:picMkLst>
            <pc:docMk/>
            <pc:sldMk cId="768292520" sldId="273"/>
            <ac:picMk id="3" creationId="{05F0B173-18D2-F6EC-4BC5-F95E268F4FB3}"/>
          </ac:picMkLst>
        </pc:picChg>
        <pc:picChg chg="mod">
          <ac:chgData name="노 윤기" userId="c03755f657ec87da" providerId="LiveId" clId="{CFCE0D39-C1E8-44E7-A047-364B75BD68CA}" dt="2023-06-16T01:19:04.592" v="4530" actId="1076"/>
          <ac:picMkLst>
            <pc:docMk/>
            <pc:sldMk cId="768292520" sldId="273"/>
            <ac:picMk id="7" creationId="{A3458217-502D-3AB3-4BE4-80E0E6C85F59}"/>
          </ac:picMkLst>
        </pc:picChg>
        <pc:picChg chg="del">
          <ac:chgData name="노 윤기" userId="c03755f657ec87da" providerId="LiveId" clId="{CFCE0D39-C1E8-44E7-A047-364B75BD68CA}" dt="2023-06-16T01:01:02.940" v="4255" actId="478"/>
          <ac:picMkLst>
            <pc:docMk/>
            <pc:sldMk cId="768292520" sldId="273"/>
            <ac:picMk id="11" creationId="{2E40B330-421B-A5EE-51C8-8ABC0E22C615}"/>
          </ac:picMkLst>
        </pc:picChg>
        <pc:picChg chg="mod">
          <ac:chgData name="노 윤기" userId="c03755f657ec87da" providerId="LiveId" clId="{CFCE0D39-C1E8-44E7-A047-364B75BD68CA}" dt="2023-06-16T01:12:14.748" v="4444" actId="1076"/>
          <ac:picMkLst>
            <pc:docMk/>
            <pc:sldMk cId="768292520" sldId="273"/>
            <ac:picMk id="14" creationId="{1EE51C92-A3D2-1ABD-9D04-7026E19B529E}"/>
          </ac:picMkLst>
        </pc:picChg>
        <pc:picChg chg="mod">
          <ac:chgData name="노 윤기" userId="c03755f657ec87da" providerId="LiveId" clId="{CFCE0D39-C1E8-44E7-A047-364B75BD68CA}" dt="2023-06-16T01:06:39.560" v="4330" actId="1076"/>
          <ac:picMkLst>
            <pc:docMk/>
            <pc:sldMk cId="768292520" sldId="273"/>
            <ac:picMk id="23" creationId="{5E9979FC-E89A-6FB4-697E-8EEF46FE53A7}"/>
          </ac:picMkLst>
        </pc:picChg>
        <pc:picChg chg="add del mod">
          <ac:chgData name="노 윤기" userId="c03755f657ec87da" providerId="LiveId" clId="{CFCE0D39-C1E8-44E7-A047-364B75BD68CA}" dt="2023-06-16T01:13:51.652" v="4472"/>
          <ac:picMkLst>
            <pc:docMk/>
            <pc:sldMk cId="768292520" sldId="273"/>
            <ac:picMk id="41" creationId="{2D00F0CA-F631-9DF6-A4F5-9BCF9678304E}"/>
          </ac:picMkLst>
        </pc:picChg>
        <pc:picChg chg="add mod">
          <ac:chgData name="노 윤기" userId="c03755f657ec87da" providerId="LiveId" clId="{CFCE0D39-C1E8-44E7-A047-364B75BD68CA}" dt="2023-06-16T01:07:15.836" v="4335" actId="1076"/>
          <ac:picMkLst>
            <pc:docMk/>
            <pc:sldMk cId="768292520" sldId="273"/>
            <ac:picMk id="1026" creationId="{5DDE62B5-7AA5-667A-BF86-494A0C58BEC9}"/>
          </ac:picMkLst>
        </pc:picChg>
        <pc:cxnChg chg="mod">
          <ac:chgData name="노 윤기" userId="c03755f657ec87da" providerId="LiveId" clId="{CFCE0D39-C1E8-44E7-A047-364B75BD68CA}" dt="2023-06-16T01:03:33.112" v="4268"/>
          <ac:cxnSpMkLst>
            <pc:docMk/>
            <pc:sldMk cId="768292520" sldId="273"/>
            <ac:cxnSpMk id="13" creationId="{D09C159F-905D-FD0E-C886-40B13AEB948E}"/>
          </ac:cxnSpMkLst>
        </pc:cxnChg>
        <pc:cxnChg chg="mod">
          <ac:chgData name="노 윤기" userId="c03755f657ec87da" providerId="LiveId" clId="{CFCE0D39-C1E8-44E7-A047-364B75BD68CA}" dt="2023-06-16T01:03:33.112" v="4268"/>
          <ac:cxnSpMkLst>
            <pc:docMk/>
            <pc:sldMk cId="768292520" sldId="273"/>
            <ac:cxnSpMk id="17" creationId="{5431EB14-55BA-F16B-EB04-DD9E1003D467}"/>
          </ac:cxnSpMkLst>
        </pc:cxnChg>
        <pc:cxnChg chg="mod">
          <ac:chgData name="노 윤기" userId="c03755f657ec87da" providerId="LiveId" clId="{CFCE0D39-C1E8-44E7-A047-364B75BD68CA}" dt="2023-06-16T01:03:33.112" v="4268"/>
          <ac:cxnSpMkLst>
            <pc:docMk/>
            <pc:sldMk cId="768292520" sldId="273"/>
            <ac:cxnSpMk id="19" creationId="{DB3F7C52-D3C1-2AA1-4C7F-7C0024684F3F}"/>
          </ac:cxnSpMkLst>
        </pc:cxnChg>
        <pc:cxnChg chg="add mod">
          <ac:chgData name="노 윤기" userId="c03755f657ec87da" providerId="LiveId" clId="{CFCE0D39-C1E8-44E7-A047-364B75BD68CA}" dt="2023-06-16T01:17:23.835" v="4493" actId="1076"/>
          <ac:cxnSpMkLst>
            <pc:docMk/>
            <pc:sldMk cId="768292520" sldId="273"/>
            <ac:cxnSpMk id="28" creationId="{EE3826A5-20C7-D459-9EB4-F6B3A97758A2}"/>
          </ac:cxnSpMkLst>
        </pc:cxnChg>
        <pc:cxnChg chg="add mod">
          <ac:chgData name="노 윤기" userId="c03755f657ec87da" providerId="LiveId" clId="{CFCE0D39-C1E8-44E7-A047-364B75BD68CA}" dt="2023-06-16T01:16:48.808" v="4484" actId="14100"/>
          <ac:cxnSpMkLst>
            <pc:docMk/>
            <pc:sldMk cId="768292520" sldId="273"/>
            <ac:cxnSpMk id="31" creationId="{900EEA46-814D-8F93-A20E-B8AB5194C2BB}"/>
          </ac:cxnSpMkLst>
        </pc:cxnChg>
        <pc:cxnChg chg="add mod">
          <ac:chgData name="노 윤기" userId="c03755f657ec87da" providerId="LiveId" clId="{CFCE0D39-C1E8-44E7-A047-364B75BD68CA}" dt="2023-06-16T01:17:17.796" v="4488" actId="14100"/>
          <ac:cxnSpMkLst>
            <pc:docMk/>
            <pc:sldMk cId="768292520" sldId="273"/>
            <ac:cxnSpMk id="44" creationId="{CF4C5554-4D85-28F0-BF91-6972691D8127}"/>
          </ac:cxnSpMkLst>
        </pc:cxnChg>
        <pc:cxnChg chg="add del mod">
          <ac:chgData name="노 윤기" userId="c03755f657ec87da" providerId="LiveId" clId="{CFCE0D39-C1E8-44E7-A047-364B75BD68CA}" dt="2023-06-16T01:18:14.642" v="4521" actId="478"/>
          <ac:cxnSpMkLst>
            <pc:docMk/>
            <pc:sldMk cId="768292520" sldId="273"/>
            <ac:cxnSpMk id="46" creationId="{C38ED2BF-E3BE-F445-31A7-2ACD8495C330}"/>
          </ac:cxnSpMkLst>
        </pc:cxnChg>
        <pc:cxnChg chg="add del mod">
          <ac:chgData name="노 윤기" userId="c03755f657ec87da" providerId="LiveId" clId="{CFCE0D39-C1E8-44E7-A047-364B75BD68CA}" dt="2023-06-16T01:18:15.950" v="4522" actId="478"/>
          <ac:cxnSpMkLst>
            <pc:docMk/>
            <pc:sldMk cId="768292520" sldId="273"/>
            <ac:cxnSpMk id="48" creationId="{5E6F657C-6496-85EB-A1DB-0C89DB673E3E}"/>
          </ac:cxnSpMkLst>
        </pc:cxnChg>
      </pc:sldChg>
      <pc:sldChg chg="modSp add mod">
        <pc:chgData name="노 윤기" userId="c03755f657ec87da" providerId="LiveId" clId="{CFCE0D39-C1E8-44E7-A047-364B75BD68CA}" dt="2023-06-16T01:19:36.369" v="4533" actId="1037"/>
        <pc:sldMkLst>
          <pc:docMk/>
          <pc:sldMk cId="287906571" sldId="274"/>
        </pc:sldMkLst>
        <pc:picChg chg="mod">
          <ac:chgData name="노 윤기" userId="c03755f657ec87da" providerId="LiveId" clId="{CFCE0D39-C1E8-44E7-A047-364B75BD68CA}" dt="2023-06-16T01:19:36.369" v="4533" actId="1037"/>
          <ac:picMkLst>
            <pc:docMk/>
            <pc:sldMk cId="287906571" sldId="274"/>
            <ac:picMk id="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C3A47E4-7AFE-BD96-3AC0-ABE09D5F69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DLIP_Final_Presentation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47BEBD-CD17-C32C-728B-FF35824E5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DB882-63D7-4F0A-80E3-281E7DD0BE2A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58EDC-BA88-849B-FB3B-8CE492A377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9E9CF-512A-F0E4-3BD9-E06FFADDBC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43921-893B-46E8-B0DE-E3E158FC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6273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DLIP_Final_Presentation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AEF00-C375-420A-89DD-7DC948098BE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4EF5F-18D5-40B4-ACE0-38C7F74E4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65107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43ACA-5809-FB04-6F27-CD7A1F016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F6FB2-4CFA-A9E4-E64B-8ED957481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781E1-2C72-FA38-AC9E-24FDCA0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F998-9BE9-4FB3-9963-FE3F445EF8A5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980AA-D5D1-C605-C7E7-6C503D7E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8857B-E15F-9787-DB29-B71CF468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2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B592D-A550-73FC-14C3-C976427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B951F1-DEE1-8373-B595-73EEA6F70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FBCB1-C7D4-9993-EBAF-B24AA815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D36-A4F0-4816-90DA-E9400555D758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5F2D6-92DE-B485-1918-DE4C591F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A8BB2-32A4-91E5-C689-24372F1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0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985476-0787-CE95-76EE-98538B676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16888-A81A-F7B4-4A60-E1FA6418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1FC39-F961-D97C-4EF3-F7419DB6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8138-D29D-4DFD-8B82-ED7006CEE805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CBDA71-2999-220E-0386-3EC32631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8584-070D-1F57-E7B5-982BF7B6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8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030C6-D7F6-42DD-97C6-DE2DA8AE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68AE2-76EB-1720-EE27-81F69070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D2A37-C3AD-D53C-0486-656C2554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4DD0-543C-4CAF-BE4C-C3C960ABF741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BC5A2-0786-A1E0-3684-AD808402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70013-D63E-1C97-124B-1489A921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4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9B61E-09A6-1C63-6CA5-B5784707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85030-EFC8-79BC-2B48-BD348DED3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EAD7C-E452-FAE5-E310-2F40470A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DD3F3-C9B5-4937-9BD6-DA71DDF4330E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5089D-0864-7C2D-C4CC-5E187D1C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632A-100E-17E7-D998-28D19DFB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4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32B1B-97D7-BAF3-B08B-D443276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84E6A-28BD-DF66-0766-A1AA2614B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E918C0-CA75-0562-2A77-5EF677987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B052C-E04F-AD2D-9590-1C5BD8C7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83C3-012A-4D04-AD82-5FF7469D02AF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899B8-63CE-5631-C63B-61DDC63A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86BAF5-D612-99B2-9672-1DF0CE4E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1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BD843-F1E7-9022-A9A7-6F68D991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F5C66-D109-2445-D2FE-1A4C1CD2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01C22-1BC5-6EB4-908F-AFE96A0A4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0C00E4-8FA6-1F0F-62C9-88B27BCB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451EE7-6FCC-E9C9-ADAA-ACDB41A9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F04E97-062D-6DCD-E41B-668524D5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0F78-08DC-45F7-8BB6-E592A377EA93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7A50D-C6B6-C100-5D57-5081359E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E44450-6576-D689-26E6-E1F267E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1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4D64B-17E0-BB33-D27D-0CBDD508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D7295-5D08-34AA-98E2-D26B8121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C5F6-E40D-4A57-BC12-7EE58D43B683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EB0D7C-5B5C-9693-8D4E-D7F81B37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65BF60-E791-FFC2-53DF-DABFBF8F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9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4EDB1C-8B65-A94E-1F13-D4BF88B3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7719-F9C5-410B-B214-63F9126C09F6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1257A2-0BD0-FD0E-C549-B1D4B7D0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036BD3-082E-FEE6-CC43-0E13C88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5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3A9E-35F5-60A7-0EA2-C957102E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071BE-D3B4-6CF1-D6D2-CA6543DC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1D4481-AA5F-6073-A70E-A55155D4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BF5A0-7661-1D7E-5695-9D459AAD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0829-D503-41EB-959C-C7E57B1ECD26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AE690D-2CB3-5B8D-BC1C-2E2428DB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52614-692A-4AB0-52E2-D053FE4B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8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6DEB3-63ED-38E6-B2BB-A19AF7CC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F92F51-3AFC-848A-8EE9-0BD0FD335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89B5D4-F59E-38A3-F818-A8ADBBF08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F0B620-D981-CE91-860B-891D702E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23F8-4663-4121-96D9-00E19303DE5D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BB64E-91DC-30EF-6552-C25C0703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3C0AF-E57D-410A-9AFD-94AD37F0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3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D171C7-1C53-E31B-711B-050A8AE3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A1498-8C32-DCA6-8EBB-5E3B34AD9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1DF8E-05FF-F6E6-FC4B-95247423C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62530-F47A-49E2-AEC0-C58AE4A935DF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2FE6C-B378-BA62-81F7-3833ED565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6E164-4D00-FE4B-3AAA-49BAAF6C2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638A5-3571-42AE-BF0E-C86F0B7BE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3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8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Impressive Health Benefits of Appl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saturation sat="103000"/>
                    </a14:imgEffect>
                    <a14:imgEffect>
                      <a14:brightnessContrast bright="-51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44400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717689C1-F29F-ED4D-A0BC-936B7FDB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639" y="3291174"/>
            <a:ext cx="4023359" cy="826306"/>
          </a:xfrm>
        </p:spPr>
        <p:txBody>
          <a:bodyPr>
            <a:noAutofit/>
          </a:bodyPr>
          <a:lstStyle/>
          <a:p>
            <a:pPr algn="l"/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21800226 </a:t>
            </a:r>
            <a:r>
              <a:rPr lang="en-US" altLang="ko-KR" sz="1600" dirty="0" err="1">
                <a:solidFill>
                  <a:schemeClr val="bg1"/>
                </a:solidFill>
              </a:rPr>
              <a:t>YunKi</a:t>
            </a:r>
            <a:r>
              <a:rPr lang="en-US" altLang="ko-KR" sz="1600" dirty="0">
                <a:solidFill>
                  <a:schemeClr val="bg1"/>
                </a:solidFill>
              </a:rPr>
              <a:t> Noh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21801017 </a:t>
            </a:r>
            <a:r>
              <a:rPr lang="en-US" altLang="ko-KR" sz="1600" dirty="0" err="1">
                <a:solidFill>
                  <a:schemeClr val="bg1"/>
                </a:solidFill>
              </a:rPr>
              <a:t>EunChan</a:t>
            </a:r>
            <a:r>
              <a:rPr lang="en-US" altLang="ko-KR" sz="1600" dirty="0">
                <a:solidFill>
                  <a:schemeClr val="bg1"/>
                </a:solidFill>
              </a:rPr>
              <a:t> Kim</a:t>
            </a:r>
          </a:p>
          <a:p>
            <a:pPr algn="l"/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841479-4CC4-D7DB-56DE-9AEE573A2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172639" y="2332113"/>
            <a:ext cx="8814756" cy="1087395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Prediction of Apple Sweetness,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3200" b="1" dirty="0">
                <a:solidFill>
                  <a:schemeClr val="bg1"/>
                </a:solidFill>
              </a:rPr>
              <a:t>Using Deep Learning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D4F21-04FF-E687-7D72-6828EE847206}"/>
              </a:ext>
            </a:extLst>
          </p:cNvPr>
          <p:cNvSpPr txBox="1"/>
          <p:nvPr/>
        </p:nvSpPr>
        <p:spPr>
          <a:xfrm>
            <a:off x="1172639" y="1677962"/>
            <a:ext cx="628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2023.06.06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5F7AA-AFD6-F801-C61F-5A06526F8E0D}"/>
              </a:ext>
            </a:extLst>
          </p:cNvPr>
          <p:cNvSpPr txBox="1"/>
          <p:nvPr/>
        </p:nvSpPr>
        <p:spPr>
          <a:xfrm>
            <a:off x="1172639" y="1962781"/>
            <a:ext cx="628226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DLIP Final Project </a:t>
            </a:r>
            <a:r>
              <a:rPr lang="en-US" altLang="ko-KR" b="1" dirty="0">
                <a:solidFill>
                  <a:schemeClr val="bg1"/>
                </a:solidFill>
              </a:rPr>
              <a:t>Presentation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4"/>
          <a:stretch/>
        </p:blipFill>
        <p:spPr>
          <a:xfrm>
            <a:off x="10377956" y="6199015"/>
            <a:ext cx="591486" cy="6429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30" r="2722"/>
          <a:stretch/>
        </p:blipFill>
        <p:spPr>
          <a:xfrm>
            <a:off x="10969442" y="6199015"/>
            <a:ext cx="1222558" cy="6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5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ixed Apples - T H Brown &amp; Son">
            <a:extLst>
              <a:ext uri="{FF2B5EF4-FFF2-40B4-BE49-F238E27FC236}">
                <a16:creationId xmlns:a16="http://schemas.microsoft.com/office/drawing/2014/main" id="{3B65BBA2-12E5-1315-3EFA-EEAC66E7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2400" y="1492250"/>
            <a:ext cx="10610850" cy="10610850"/>
          </a:xfrm>
          <a:prstGeom prst="arc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58C57-6490-1963-5A2E-4CD85E9000CB}"/>
              </a:ext>
            </a:extLst>
          </p:cNvPr>
          <p:cNvSpPr txBox="1"/>
          <p:nvPr/>
        </p:nvSpPr>
        <p:spPr>
          <a:xfrm>
            <a:off x="3337140" y="1053263"/>
            <a:ext cx="562477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Question</a:t>
            </a:r>
            <a:r>
              <a:rPr lang="en-US" altLang="ko-KR" sz="1600" b="1" dirty="0"/>
              <a:t>:</a:t>
            </a:r>
            <a:r>
              <a:rPr lang="ko-KR" altLang="en-US" b="1" dirty="0"/>
              <a:t> </a:t>
            </a:r>
            <a:r>
              <a:rPr lang="en-US" altLang="ko-KR" sz="1800" b="1" u="sng" dirty="0"/>
              <a:t>How to know which apple is sweater?</a:t>
            </a:r>
            <a:endParaRPr lang="ko-KR" altLang="en-US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FA599-0877-125F-D7FE-7EED30389102}"/>
              </a:ext>
            </a:extLst>
          </p:cNvPr>
          <p:cNvSpPr txBox="1"/>
          <p:nvPr/>
        </p:nvSpPr>
        <p:spPr>
          <a:xfrm>
            <a:off x="3337140" y="1510299"/>
            <a:ext cx="7742580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b="1" dirty="0"/>
              <a:t>“If customer can </a:t>
            </a:r>
            <a:r>
              <a:rPr lang="en-US" altLang="ko-KR" b="1" u="sng" dirty="0"/>
              <a:t>check each apple’s sweetness</a:t>
            </a:r>
            <a:r>
              <a:rPr lang="en-US" altLang="ko-KR" b="1" dirty="0"/>
              <a:t>, </a:t>
            </a:r>
          </a:p>
          <a:p>
            <a:r>
              <a:rPr lang="en-US" altLang="ko-KR" b="1" dirty="0"/>
              <a:t>  they can determine their choice with more</a:t>
            </a:r>
            <a:r>
              <a:rPr lang="en-US" altLang="ko-KR" b="1" u="sng" dirty="0"/>
              <a:t> </a:t>
            </a:r>
            <a:r>
              <a:rPr lang="en-US" altLang="ko-KR" b="1" dirty="0"/>
              <a:t>confidence” </a:t>
            </a:r>
            <a:endParaRPr lang="ko-KR" altLang="en-US" b="1" dirty="0"/>
          </a:p>
        </p:txBody>
      </p:sp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C695738-E7C9-0F23-4D92-84BF4E72E2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EF7207B-3FD0-5116-16D7-1B17C273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DA15F2F4-6998-9A64-F67A-204C18397882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BB260-EB34-5D06-1C0A-C87F0D705368}"/>
              </a:ext>
            </a:extLst>
          </p:cNvPr>
          <p:cNvSpPr txBox="1"/>
          <p:nvPr/>
        </p:nvSpPr>
        <p:spPr>
          <a:xfrm>
            <a:off x="190500" y="232426"/>
            <a:ext cx="2711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Background</a:t>
            </a:r>
            <a:endParaRPr lang="ko-KR" altLang="en-US" sz="3200" dirty="0"/>
          </a:p>
        </p:txBody>
      </p:sp>
      <p:pic>
        <p:nvPicPr>
          <p:cNvPr id="7" name="그림 6" descr="텍스트, 폰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A3458217-502D-3AB3-4BE4-80E0E6C8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020" y="23199"/>
            <a:ext cx="5001011" cy="37529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그림 13" descr="과일, 사과, 음식, 정물 사진이(가) 표시된 사진&#10;&#10;자동 생성된 설명">
            <a:extLst>
              <a:ext uri="{FF2B5EF4-FFF2-40B4-BE49-F238E27FC236}">
                <a16:creationId xmlns:a16="http://schemas.microsoft.com/office/drawing/2014/main" id="{1EE51C92-A3D2-1ABD-9D04-7026E19B5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558" y="2429721"/>
            <a:ext cx="1359266" cy="1363258"/>
          </a:xfrm>
          <a:prstGeom prst="rect">
            <a:avLst/>
          </a:prstGeom>
        </p:spPr>
      </p:pic>
      <p:pic>
        <p:nvPicPr>
          <p:cNvPr id="23" name="그림 22" descr="노랑, 껍질이(가) 표시된 사진&#10;&#10;중간 신뢰도로 자동 생성된 설명">
            <a:extLst>
              <a:ext uri="{FF2B5EF4-FFF2-40B4-BE49-F238E27FC236}">
                <a16:creationId xmlns:a16="http://schemas.microsoft.com/office/drawing/2014/main" id="{5E9979FC-E89A-6FB4-697E-8EEF46FE5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9454" y="2311004"/>
            <a:ext cx="866461" cy="1537967"/>
          </a:xfrm>
          <a:prstGeom prst="rect">
            <a:avLst/>
          </a:prstGeom>
        </p:spPr>
      </p:pic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05F0B173-18D2-F6EC-4BC5-F95E268F4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99442" y="2775462"/>
            <a:ext cx="1031157" cy="103115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8163A37-E8E1-183D-6DCA-4F01A6E388A8}"/>
              </a:ext>
            </a:extLst>
          </p:cNvPr>
          <p:cNvSpPr txBox="1">
            <a:spLocks/>
          </p:cNvSpPr>
          <p:nvPr/>
        </p:nvSpPr>
        <p:spPr>
          <a:xfrm>
            <a:off x="5108367" y="4295921"/>
            <a:ext cx="2043614" cy="43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b="1" dirty="0"/>
              <a:t>: </a:t>
            </a:r>
            <a:r>
              <a:rPr lang="en-US" altLang="ko-KR" sz="1600" b="1" u="sng" dirty="0"/>
              <a:t>Damage</a:t>
            </a:r>
            <a:r>
              <a:rPr lang="en-US" altLang="ko-KR" sz="1600" b="1" dirty="0"/>
              <a:t> to Apple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9CD8B9-841D-A6F0-988C-5A54CF5D6486}"/>
              </a:ext>
            </a:extLst>
          </p:cNvPr>
          <p:cNvGrpSpPr/>
          <p:nvPr/>
        </p:nvGrpSpPr>
        <p:grpSpPr>
          <a:xfrm>
            <a:off x="5388642" y="4087265"/>
            <a:ext cx="1430501" cy="173236"/>
            <a:chOff x="5916613" y="4891050"/>
            <a:chExt cx="1489255" cy="18037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9C159F-905D-FD0E-C886-40B13AEB948E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13" y="5071423"/>
              <a:ext cx="1489254" cy="0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431EB14-55BA-F16B-EB04-DD9E1003D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897" y="4891050"/>
              <a:ext cx="1" cy="173075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B3F7C52-D3C1-2AA1-4C7F-7C0024684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5867" y="4898348"/>
              <a:ext cx="1" cy="173075"/>
            </a:xfrm>
            <a:prstGeom prst="line">
              <a:avLst/>
            </a:prstGeom>
            <a:ln w="381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0C5D9DA3-156C-30C1-F03E-EFA7F705FCBB}"/>
              </a:ext>
            </a:extLst>
          </p:cNvPr>
          <p:cNvSpPr txBox="1">
            <a:spLocks/>
          </p:cNvSpPr>
          <p:nvPr/>
        </p:nvSpPr>
        <p:spPr>
          <a:xfrm>
            <a:off x="7807149" y="4267637"/>
            <a:ext cx="2937454" cy="43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b="1" dirty="0"/>
              <a:t>: no damage, but </a:t>
            </a:r>
            <a:r>
              <a:rPr lang="en-US" altLang="ko-KR" sz="1600" b="1" u="sng" dirty="0"/>
              <a:t>expensive</a:t>
            </a:r>
            <a:endParaRPr lang="ko-KR" altLang="en-US" sz="1600" b="1" u="sng" dirty="0"/>
          </a:p>
        </p:txBody>
      </p:sp>
      <p:pic>
        <p:nvPicPr>
          <p:cNvPr id="1026" name="Picture 2" descr="딥 러닝 - 무료 전자개 아이콘">
            <a:extLst>
              <a:ext uri="{FF2B5EF4-FFF2-40B4-BE49-F238E27FC236}">
                <a16:creationId xmlns:a16="http://schemas.microsoft.com/office/drawing/2014/main" id="{5DDE62B5-7AA5-667A-BF86-494A0C58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96" y="4983143"/>
            <a:ext cx="1394885" cy="139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B823EF-1ED3-8764-9425-62B5B8110FA1}"/>
              </a:ext>
            </a:extLst>
          </p:cNvPr>
          <p:cNvSpPr txBox="1"/>
          <p:nvPr/>
        </p:nvSpPr>
        <p:spPr>
          <a:xfrm>
            <a:off x="7151981" y="5455619"/>
            <a:ext cx="4201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: </a:t>
            </a:r>
            <a:r>
              <a:rPr lang="en-US" altLang="ko-KR" b="1" u="sng" dirty="0"/>
              <a:t>not </a:t>
            </a:r>
            <a:r>
              <a:rPr lang="en-US" altLang="ko-KR" sz="1800" b="1" u="sng" dirty="0"/>
              <a:t>Damage</a:t>
            </a:r>
            <a:r>
              <a:rPr lang="en-US" altLang="ko-KR" sz="1800" b="1" dirty="0"/>
              <a:t> and </a:t>
            </a:r>
            <a:r>
              <a:rPr lang="en-US" altLang="ko-KR" sz="1800" b="1" u="sng" dirty="0"/>
              <a:t>not expensive</a:t>
            </a:r>
            <a:endParaRPr lang="ko-KR" altLang="en-US" sz="1800" b="1" u="sng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3826A5-20C7-D459-9EB4-F6B3A97758A2}"/>
              </a:ext>
            </a:extLst>
          </p:cNvPr>
          <p:cNvCxnSpPr>
            <a:cxnSpLocks/>
          </p:cNvCxnSpPr>
          <p:nvPr/>
        </p:nvCxnSpPr>
        <p:spPr>
          <a:xfrm>
            <a:off x="7689850" y="2360141"/>
            <a:ext cx="0" cy="23718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0EEA46-814D-8F93-A20E-B8AB5194C2BB}"/>
              </a:ext>
            </a:extLst>
          </p:cNvPr>
          <p:cNvCxnSpPr>
            <a:cxnSpLocks/>
          </p:cNvCxnSpPr>
          <p:nvPr/>
        </p:nvCxnSpPr>
        <p:spPr>
          <a:xfrm>
            <a:off x="5181600" y="4737100"/>
            <a:ext cx="581591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4C5554-4D85-28F0-BF91-6972691D8127}"/>
              </a:ext>
            </a:extLst>
          </p:cNvPr>
          <p:cNvCxnSpPr>
            <a:cxnSpLocks/>
          </p:cNvCxnSpPr>
          <p:nvPr/>
        </p:nvCxnSpPr>
        <p:spPr>
          <a:xfrm>
            <a:off x="3337140" y="2362544"/>
            <a:ext cx="766037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9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Preceding Study</a:t>
            </a:r>
            <a:endParaRPr lang="ko-KR" altLang="en-US" sz="3200" b="1" dirty="0"/>
          </a:p>
        </p:txBody>
      </p:sp>
      <p:pic>
        <p:nvPicPr>
          <p:cNvPr id="35" name="그림 3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8BBD225-EE12-1046-935E-BD783D58DD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36" name="슬라이드 번호 개체 틀 14">
            <a:extLst>
              <a:ext uri="{FF2B5EF4-FFF2-40B4-BE49-F238E27FC236}">
                <a16:creationId xmlns:a16="http://schemas.microsoft.com/office/drawing/2014/main" id="{3F76FA63-A3C6-AC61-846D-E8F11113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슬라이드 번호 개체 틀 14">
            <a:extLst>
              <a:ext uri="{FF2B5EF4-FFF2-40B4-BE49-F238E27FC236}">
                <a16:creationId xmlns:a16="http://schemas.microsoft.com/office/drawing/2014/main" id="{1A2305AB-D0AB-95DA-1E1A-BE43973A49FC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98B1D-3DA9-42BA-AC68-E0DE6463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80" y="3433174"/>
            <a:ext cx="5746752" cy="1121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6CD3DE9-9767-37EF-B2F1-586336DFF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80" y="2432447"/>
            <a:ext cx="3200400" cy="781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그림 2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E40B330-421B-A5EE-51C8-8ABC0E22C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6"/>
          <a:stretch/>
        </p:blipFill>
        <p:spPr>
          <a:xfrm>
            <a:off x="6045780" y="4773903"/>
            <a:ext cx="5393283" cy="1066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780" y="1528908"/>
            <a:ext cx="4215188" cy="683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B590B0-3FF1-BCA8-3C17-AD828F11D2FC}"/>
              </a:ext>
            </a:extLst>
          </p:cNvPr>
          <p:cNvSpPr txBox="1"/>
          <p:nvPr/>
        </p:nvSpPr>
        <p:spPr>
          <a:xfrm>
            <a:off x="666923" y="2137888"/>
            <a:ext cx="496577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Most of the regression predictions use CNNs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B590B0-3FF1-BCA8-3C17-AD828F11D2FC}"/>
              </a:ext>
            </a:extLst>
          </p:cNvPr>
          <p:cNvSpPr txBox="1"/>
          <p:nvPr/>
        </p:nvSpPr>
        <p:spPr>
          <a:xfrm>
            <a:off x="57324" y="1561215"/>
            <a:ext cx="618497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Most of them are classification problems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77" y="3213497"/>
            <a:ext cx="4755469" cy="7851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B590B0-3FF1-BCA8-3C17-AD828F11D2FC}"/>
              </a:ext>
            </a:extLst>
          </p:cNvPr>
          <p:cNvSpPr txBox="1"/>
          <p:nvPr/>
        </p:nvSpPr>
        <p:spPr>
          <a:xfrm>
            <a:off x="666921" y="4719553"/>
            <a:ext cx="4965779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According to this paper, RGB is the color area that reflects the quality of apples the most</a:t>
            </a:r>
            <a:endParaRPr lang="ko-KR" altLang="en-US" dirty="0"/>
          </a:p>
        </p:txBody>
      </p:sp>
      <p:sp>
        <p:nvSpPr>
          <p:cNvPr id="5" name="아래쪽 화살표 4"/>
          <p:cNvSpPr/>
          <p:nvPr/>
        </p:nvSpPr>
        <p:spPr>
          <a:xfrm>
            <a:off x="2893778" y="4151376"/>
            <a:ext cx="512064" cy="402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5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Achievement Goal</a:t>
            </a:r>
            <a:endParaRPr lang="ko-KR" altLang="en-US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B590B0-3FF1-BCA8-3C17-AD828F11D2FC}"/>
              </a:ext>
            </a:extLst>
          </p:cNvPr>
          <p:cNvSpPr txBox="1"/>
          <p:nvPr/>
        </p:nvSpPr>
        <p:spPr>
          <a:xfrm>
            <a:off x="676069" y="1401566"/>
            <a:ext cx="628226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1. Train Error: </a:t>
            </a:r>
            <a:r>
              <a:rPr lang="en-US" altLang="ko-KR" b="1" dirty="0"/>
              <a:t>under 2 [MSE loss]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99EE71-51E7-A810-DBCA-A0E0D68534EC}"/>
                  </a:ext>
                </a:extLst>
              </p:cNvPr>
              <p:cNvSpPr txBox="1"/>
              <p:nvPr/>
            </p:nvSpPr>
            <p:spPr>
              <a:xfrm>
                <a:off x="676069" y="1921854"/>
                <a:ext cx="9784229" cy="374526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/>
                  <a:t>2. Evaluation Error: under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1800" b="1" dirty="0"/>
                  <a:t> 5% Brix Error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99EE71-51E7-A810-DBCA-A0E0D6853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69" y="1921854"/>
                <a:ext cx="9784229" cy="374526"/>
              </a:xfrm>
              <a:prstGeom prst="rect">
                <a:avLst/>
              </a:prstGeom>
              <a:blipFill>
                <a:blip r:embed="rId2"/>
                <a:stretch>
                  <a:fillRect l="-561" t="-8065" b="-22581"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그림 3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8BBD225-EE12-1046-935E-BD783D58DD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36" name="슬라이드 번호 개체 틀 14">
            <a:extLst>
              <a:ext uri="{FF2B5EF4-FFF2-40B4-BE49-F238E27FC236}">
                <a16:creationId xmlns:a16="http://schemas.microsoft.com/office/drawing/2014/main" id="{3F76FA63-A3C6-AC61-846D-E8F11113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슬라이드 번호 개체 틀 14">
            <a:extLst>
              <a:ext uri="{FF2B5EF4-FFF2-40B4-BE49-F238E27FC236}">
                <a16:creationId xmlns:a16="http://schemas.microsoft.com/office/drawing/2014/main" id="{1A2305AB-D0AB-95DA-1E1A-BE43973A49FC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9EE71-51E7-A810-DBCA-A0E0D68534EC}"/>
              </a:ext>
            </a:extLst>
          </p:cNvPr>
          <p:cNvSpPr txBox="1"/>
          <p:nvPr/>
        </p:nvSpPr>
        <p:spPr>
          <a:xfrm>
            <a:off x="676068" y="2442142"/>
            <a:ext cx="978422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Use variable deep learning model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9EE71-51E7-A810-DBCA-A0E0D68534EC}"/>
              </a:ext>
            </a:extLst>
          </p:cNvPr>
          <p:cNvSpPr txBox="1"/>
          <p:nvPr/>
        </p:nvSpPr>
        <p:spPr>
          <a:xfrm>
            <a:off x="676068" y="2962430"/>
            <a:ext cx="978422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4</a:t>
            </a:r>
            <a:r>
              <a:rPr lang="en-US" altLang="ko-KR" sz="1800" b="1"/>
              <a:t>. </a:t>
            </a:r>
            <a:r>
              <a:rPr lang="en-US" altLang="ko-KR" sz="1800" b="1" dirty="0"/>
              <a:t>U</a:t>
            </a:r>
            <a:r>
              <a:rPr lang="en-US" altLang="ko-KR" b="1" dirty="0"/>
              <a:t>ser-friendly system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07674" y="4255944"/>
            <a:ext cx="445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ResNet50</a:t>
            </a:r>
            <a:r>
              <a:rPr lang="en-US" altLang="ko-KR" sz="1400" b="1" dirty="0"/>
              <a:t> &gt; DensNet &gt; VGG16 &gt; Inception v3  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3221821" y="3799174"/>
            <a:ext cx="1427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Train Output</a:t>
            </a:r>
            <a:endParaRPr lang="ko-KR" altLang="en-US" sz="16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13362" y="4218525"/>
            <a:ext cx="4623135" cy="60332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5568" y="4295164"/>
            <a:ext cx="10995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/>
              <a:t>Train loss :</a:t>
            </a:r>
          </a:p>
          <a:p>
            <a:pPr algn="ctr"/>
            <a:r>
              <a:rPr lang="en-US" altLang="ko-KR" sz="1200" dirty="0"/>
              <a:t>(MSE)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047123" y="4456303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/>
              <a:t>5.07</a:t>
            </a:r>
            <a:endParaRPr lang="ko-KR" altLang="en-US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3099296" y="4464208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/>
              <a:t>5.24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4056878" y="4464207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/>
              <a:t>8.36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5074289" y="4482026"/>
            <a:ext cx="647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/>
              <a:t>11.03</a:t>
            </a:r>
            <a:endParaRPr lang="ko-KR" altLang="en-US" sz="1400" b="1" dirty="0"/>
          </a:p>
        </p:txBody>
      </p:sp>
      <p:pic>
        <p:nvPicPr>
          <p:cNvPr id="1026" name="Picture 2" descr="K_07. Understanding of Vision Transformer - Deep Learning Bible - 2.  Classification - 한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8"/>
          <a:stretch/>
        </p:blipFill>
        <p:spPr bwMode="auto">
          <a:xfrm>
            <a:off x="7334688" y="1402370"/>
            <a:ext cx="4068860" cy="36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37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Demo Video</a:t>
            </a:r>
            <a:endParaRPr lang="ko-KR" altLang="en-US" sz="3200" b="1" dirty="0"/>
          </a:p>
        </p:txBody>
      </p:sp>
      <p:pic>
        <p:nvPicPr>
          <p:cNvPr id="3" name="그림 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E8E839F-95C0-415A-75BF-9A94385946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61D059E7-2931-3534-5F3F-3BF711DF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3A3BB45A-6C5C-0652-634E-8A496E4DA5AD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4998" y="1035558"/>
            <a:ext cx="6995160" cy="52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Modeling</a:t>
            </a:r>
            <a:endParaRPr lang="ko-K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97F41-0DD0-97E4-71B2-F1B3CA1126F2}"/>
              </a:ext>
            </a:extLst>
          </p:cNvPr>
          <p:cNvSpPr txBox="1"/>
          <p:nvPr/>
        </p:nvSpPr>
        <p:spPr>
          <a:xfrm>
            <a:off x="628363" y="2600916"/>
            <a:ext cx="39930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b="1" dirty="0"/>
              <a:t>2nd</a:t>
            </a:r>
            <a:r>
              <a:rPr lang="en-US" altLang="ko-KR" sz="1800" b="1" dirty="0"/>
              <a:t>. Segmentation(Classification)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EC083-2498-686C-1773-144FD93683C8}"/>
              </a:ext>
            </a:extLst>
          </p:cNvPr>
          <p:cNvSpPr txBox="1"/>
          <p:nvPr/>
        </p:nvSpPr>
        <p:spPr>
          <a:xfrm>
            <a:off x="628363" y="946870"/>
            <a:ext cx="217662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1st. Datasets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9A776-B162-335D-EA58-8BCEFDECE84A}"/>
                  </a:ext>
                </a:extLst>
              </p:cNvPr>
              <p:cNvSpPr txBox="1"/>
              <p:nvPr/>
            </p:nvSpPr>
            <p:spPr>
              <a:xfrm>
                <a:off x="1148526" y="1447005"/>
                <a:ext cx="280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Huji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Apple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170,000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images</a:t>
                </a:r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9A776-B162-335D-EA58-8BCEFDEC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26" y="1447005"/>
                <a:ext cx="2800447" cy="276999"/>
              </a:xfrm>
              <a:prstGeom prst="rect">
                <a:avLst/>
              </a:prstGeom>
              <a:blipFill>
                <a:blip r:embed="rId2"/>
                <a:stretch>
                  <a:fillRect l="-3696" t="-30435" r="-3043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9E674A5-93F5-F4A4-4338-27DCA7F1CD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161C0E6E-7551-C18A-E041-AD038474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B7B2B3-4528-6BB9-27CB-0B02D80A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77" y="4057091"/>
            <a:ext cx="2069562" cy="20554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B11478-94BD-BB97-C4E5-3F36C92118AA}"/>
              </a:ext>
            </a:extLst>
          </p:cNvPr>
          <p:cNvSpPr txBox="1"/>
          <p:nvPr/>
        </p:nvSpPr>
        <p:spPr>
          <a:xfrm>
            <a:off x="6387153" y="943304"/>
            <a:ext cx="416125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3rd. </a:t>
            </a:r>
            <a:r>
              <a:rPr lang="en-US" altLang="ko-KR" b="1" dirty="0"/>
              <a:t>Brix prediction(Regression)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6C40B-229B-B2CD-061D-59158BD2B4E5}"/>
                  </a:ext>
                </a:extLst>
              </p:cNvPr>
              <p:cNvSpPr txBox="1"/>
              <p:nvPr/>
            </p:nvSpPr>
            <p:spPr>
              <a:xfrm>
                <a:off x="6807777" y="1447004"/>
                <a:ext cx="19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VisionTransformer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6C40B-229B-B2CD-061D-59158BD2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777" y="1447004"/>
                <a:ext cx="1960473" cy="276999"/>
              </a:xfrm>
              <a:prstGeom prst="rect">
                <a:avLst/>
              </a:prstGeom>
              <a:blipFill>
                <a:blip r:embed="rId5"/>
                <a:stretch>
                  <a:fillRect l="-1869" r="-218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46BE5B-C7F1-E3C2-C9F5-B4A6E088A377}"/>
                  </a:ext>
                </a:extLst>
              </p:cNvPr>
              <p:cNvSpPr txBox="1"/>
              <p:nvPr/>
            </p:nvSpPr>
            <p:spPr>
              <a:xfrm>
                <a:off x="1119882" y="3046361"/>
                <a:ext cx="1465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Yolov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seg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46BE5B-C7F1-E3C2-C9F5-B4A6E088A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2" y="3046361"/>
                <a:ext cx="1465145" cy="276999"/>
              </a:xfrm>
              <a:prstGeom prst="rect">
                <a:avLst/>
              </a:prstGeom>
              <a:blipFill>
                <a:blip r:embed="rId6"/>
                <a:stretch>
                  <a:fillRect l="-2500" r="-291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슬라이드 번호 개체 틀 14">
            <a:extLst>
              <a:ext uri="{FF2B5EF4-FFF2-40B4-BE49-F238E27FC236}">
                <a16:creationId xmlns:a16="http://schemas.microsoft.com/office/drawing/2014/main" id="{3B4F9C61-5B4E-B6F9-CAF7-8546F488E9CE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F3E9435-4ACD-00B3-C3C4-E8EEB2EC9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742" y="1835127"/>
            <a:ext cx="5902016" cy="3077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49A776-B162-335D-EA58-8BCEFDECE84A}"/>
              </a:ext>
            </a:extLst>
          </p:cNvPr>
          <p:cNvSpPr txBox="1"/>
          <p:nvPr/>
        </p:nvSpPr>
        <p:spPr>
          <a:xfrm>
            <a:off x="1148526" y="1804607"/>
            <a:ext cx="32300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Mask segmentation labeling data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46BE5B-C7F1-E3C2-C9F5-B4A6E088A377}"/>
                  </a:ext>
                </a:extLst>
              </p:cNvPr>
              <p:cNvSpPr txBox="1"/>
              <p:nvPr/>
            </p:nvSpPr>
            <p:spPr>
              <a:xfrm>
                <a:off x="1162344" y="3374094"/>
                <a:ext cx="4177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mask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will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entered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into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predction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model</a:t>
                </a:r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46BE5B-C7F1-E3C2-C9F5-B4A6E088A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44" y="3374094"/>
                <a:ext cx="4177426" cy="276999"/>
              </a:xfrm>
              <a:prstGeom prst="rect">
                <a:avLst/>
              </a:prstGeom>
              <a:blipFill>
                <a:blip r:embed="rId8"/>
                <a:stretch>
                  <a:fillRect l="-2044" t="-30435" r="-2628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56C40B-229B-B2CD-061D-59158BD2B4E5}"/>
                  </a:ext>
                </a:extLst>
              </p:cNvPr>
              <p:cNvSpPr txBox="1"/>
              <p:nvPr/>
            </p:nvSpPr>
            <p:spPr>
              <a:xfrm>
                <a:off x="5972625" y="4946300"/>
                <a:ext cx="2439322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vit_base_patch16_224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224 inputs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30 Epoch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 loss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0.01  Learning rate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56C40B-229B-B2CD-061D-59158BD2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625" y="4946300"/>
                <a:ext cx="2439322" cy="1661993"/>
              </a:xfrm>
              <a:prstGeom prst="rect">
                <a:avLst/>
              </a:prstGeom>
              <a:blipFill>
                <a:blip r:embed="rId9"/>
                <a:stretch>
                  <a:fillRect l="-5750" t="-5128" r="-5500" b="-7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7D829A-FC16-16AB-A5C8-801ED0F5F1CA}"/>
              </a:ext>
            </a:extLst>
          </p:cNvPr>
          <p:cNvCxnSpPr>
            <a:cxnSpLocks/>
          </p:cNvCxnSpPr>
          <p:nvPr/>
        </p:nvCxnSpPr>
        <p:spPr>
          <a:xfrm>
            <a:off x="5671751" y="1019432"/>
            <a:ext cx="0" cy="56408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99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Result </a:t>
            </a:r>
            <a:endParaRPr lang="ko-KR" altLang="en-US" sz="3200" b="1" dirty="0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9E674A5-93F5-F4A4-4338-27DCA7F1CD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161C0E6E-7551-C18A-E041-AD038474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6D6D5C-6E98-3815-089B-39C3B8EA2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37492"/>
              </p:ext>
            </p:extLst>
          </p:nvPr>
        </p:nvGraphicFramePr>
        <p:xfrm>
          <a:off x="4711951" y="1364528"/>
          <a:ext cx="6651234" cy="134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48">
                  <a:extLst>
                    <a:ext uri="{9D8B030D-6E8A-4147-A177-3AD203B41FA5}">
                      <a16:colId xmlns:a16="http://schemas.microsoft.com/office/drawing/2014/main" val="3870847772"/>
                    </a:ext>
                  </a:extLst>
                </a:gridCol>
                <a:gridCol w="1623052">
                  <a:extLst>
                    <a:ext uri="{9D8B030D-6E8A-4147-A177-3AD203B41FA5}">
                      <a16:colId xmlns:a16="http://schemas.microsoft.com/office/drawing/2014/main" val="4210815883"/>
                    </a:ext>
                  </a:extLst>
                </a:gridCol>
                <a:gridCol w="2052740">
                  <a:extLst>
                    <a:ext uri="{9D8B030D-6E8A-4147-A177-3AD203B41FA5}">
                      <a16:colId xmlns:a16="http://schemas.microsoft.com/office/drawing/2014/main" val="1468672065"/>
                    </a:ext>
                  </a:extLst>
                </a:gridCol>
                <a:gridCol w="1771694">
                  <a:extLst>
                    <a:ext uri="{9D8B030D-6E8A-4147-A177-3AD203B41FA5}">
                      <a16:colId xmlns:a16="http://schemas.microsoft.com/office/drawing/2014/main" val="650107806"/>
                    </a:ext>
                  </a:extLst>
                </a:gridCol>
              </a:tblGrid>
              <a:tr h="3628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Train Error[MSE]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Validation Error[MSE]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Evaluation Error[%]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24957"/>
                  </a:ext>
                </a:extLst>
              </a:tr>
              <a:tr h="340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Under 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 Overfitting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Under 5%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63765"/>
                  </a:ext>
                </a:extLst>
              </a:tr>
              <a:tr h="320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5.08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63507"/>
                  </a:ext>
                </a:extLst>
              </a:tr>
              <a:tr h="320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달성여부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2913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0892E9-5109-F62B-FC55-7B5E3A5F259F}"/>
              </a:ext>
            </a:extLst>
          </p:cNvPr>
          <p:cNvSpPr txBox="1"/>
          <p:nvPr/>
        </p:nvSpPr>
        <p:spPr>
          <a:xfrm>
            <a:off x="424350" y="933113"/>
            <a:ext cx="155532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b="1" dirty="0"/>
              <a:t>1. Graph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1624D-BA0B-193A-8DCC-363F34068B17}"/>
              </a:ext>
            </a:extLst>
          </p:cNvPr>
          <p:cNvSpPr txBox="1"/>
          <p:nvPr/>
        </p:nvSpPr>
        <p:spPr>
          <a:xfrm>
            <a:off x="424350" y="4424161"/>
            <a:ext cx="155532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b="1" dirty="0"/>
              <a:t>2. Chart</a:t>
            </a:r>
            <a:endParaRPr lang="ko-KR" altLang="en-US" b="1" dirty="0"/>
          </a:p>
        </p:txBody>
      </p:sp>
      <p:sp>
        <p:nvSpPr>
          <p:cNvPr id="13" name="슬라이드 번호 개체 틀 14">
            <a:extLst>
              <a:ext uri="{FF2B5EF4-FFF2-40B4-BE49-F238E27FC236}">
                <a16:creationId xmlns:a16="http://schemas.microsoft.com/office/drawing/2014/main" id="{AAFA4FBB-A63E-FCEE-3665-010EEB69FD44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45842F9-CFE8-CB4D-D7CE-6A88A415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032533"/>
              </p:ext>
            </p:extLst>
          </p:nvPr>
        </p:nvGraphicFramePr>
        <p:xfrm>
          <a:off x="514196" y="4894342"/>
          <a:ext cx="995815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287">
                  <a:extLst>
                    <a:ext uri="{9D8B030D-6E8A-4147-A177-3AD203B41FA5}">
                      <a16:colId xmlns:a16="http://schemas.microsoft.com/office/drawing/2014/main" val="929421194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81722151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3969968543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3315475651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2557057638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2659842379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2400218070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998687056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3953591673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3394693961"/>
                    </a:ext>
                  </a:extLst>
                </a:gridCol>
                <a:gridCol w="905287">
                  <a:extLst>
                    <a:ext uri="{9D8B030D-6E8A-4147-A177-3AD203B41FA5}">
                      <a16:colId xmlns:a16="http://schemas.microsoft.com/office/drawing/2014/main" val="4145008408"/>
                    </a:ext>
                  </a:extLst>
                </a:gridCol>
              </a:tblGrid>
              <a:tr h="292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Light(X)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1(U8)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2(U2)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3(U4)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4(U6)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5(U7)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6(U5)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7(U9)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8(A4)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9(A2)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10(A3)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883892"/>
                  </a:ext>
                </a:extLst>
              </a:tr>
              <a:tr h="292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Real[brix]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61435"/>
                  </a:ext>
                </a:extLst>
              </a:tr>
              <a:tr h="292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Pred[brix]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12.44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12.76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11.71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11.53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12.88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13.63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06766"/>
                  </a:ext>
                </a:extLst>
              </a:tr>
              <a:tr h="292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Error[%]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1.85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6.45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1.33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6.36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13.58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26479"/>
                  </a:ext>
                </a:extLst>
              </a:tr>
              <a:tr h="292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Total[%]</a:t>
                      </a:r>
                      <a:endParaRPr lang="ko-KR" altLang="en-US" sz="1400" dirty="0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5.08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21851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8018C40-ABD7-4470-969C-9B155618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1392387"/>
            <a:ext cx="3640238" cy="3017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549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AA471E1-2A66-A542-2542-193EDE6C4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9029" y="311150"/>
            <a:ext cx="8814756" cy="521114"/>
          </a:xfrm>
          <a:effectLst/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dirty="0"/>
              <a:t>Supplementation </a:t>
            </a:r>
            <a:endParaRPr lang="ko-KR" altLang="en-US" sz="3200" b="1" dirty="0"/>
          </a:p>
        </p:txBody>
      </p:sp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9E674A5-93F5-F4A4-4338-27DCA7F1CD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09" y="6378028"/>
            <a:ext cx="1244123" cy="436068"/>
          </a:xfrm>
          <a:prstGeom prst="rect">
            <a:avLst/>
          </a:prstGeom>
        </p:spPr>
      </p:pic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161C0E6E-7551-C18A-E041-AD038474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21" y="6432550"/>
            <a:ext cx="274320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892E9-5109-F62B-FC55-7B5E3A5F259F}"/>
              </a:ext>
            </a:extLst>
          </p:cNvPr>
          <p:cNvSpPr txBox="1"/>
          <p:nvPr/>
        </p:nvSpPr>
        <p:spPr>
          <a:xfrm>
            <a:off x="955283" y="4586753"/>
            <a:ext cx="1780717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Instance Segmentation</a:t>
            </a:r>
            <a:endParaRPr lang="ko-KR" altLang="en-US" sz="1400" b="1" dirty="0"/>
          </a:p>
        </p:txBody>
      </p:sp>
      <p:sp>
        <p:nvSpPr>
          <p:cNvPr id="2" name="슬라이드 번호 개체 틀 14">
            <a:extLst>
              <a:ext uri="{FF2B5EF4-FFF2-40B4-BE49-F238E27FC236}">
                <a16:creationId xmlns:a16="http://schemas.microsoft.com/office/drawing/2014/main" id="{BD3938E0-9561-B3D0-B81F-18E792FB8B0C}"/>
              </a:ext>
            </a:extLst>
          </p:cNvPr>
          <p:cNvSpPr txBox="1">
            <a:spLocks/>
          </p:cNvSpPr>
          <p:nvPr/>
        </p:nvSpPr>
        <p:spPr>
          <a:xfrm>
            <a:off x="9462559" y="159689"/>
            <a:ext cx="2482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DLIP Final Presentation</a:t>
            </a:r>
            <a:endParaRPr lang="ko-KR" altLang="en-US" sz="1400" dirty="0"/>
          </a:p>
        </p:txBody>
      </p:sp>
      <p:pic>
        <p:nvPicPr>
          <p:cNvPr id="1026" name="Picture 2" descr="Fruit and Vegetable Detection and Feature Extraction using Instance  Segmentation-Part 1 | by Prakruti Chandak | Codalyze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0" b="5309"/>
          <a:stretch/>
        </p:blipFill>
        <p:spPr bwMode="auto">
          <a:xfrm>
            <a:off x="741340" y="2144526"/>
            <a:ext cx="2208604" cy="2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28" y="2059683"/>
            <a:ext cx="2956177" cy="2217132"/>
          </a:xfrm>
          <a:prstGeom prst="rect">
            <a:avLst/>
          </a:prstGeom>
          <a:ln>
            <a:noFill/>
          </a:ln>
          <a:effectLst>
            <a:outerShdw blurRad="292100" dist="508000" dir="2700000" algn="tl" rotWithShape="0">
              <a:srgbClr val="333333">
                <a:alpha val="42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892E9-5109-F62B-FC55-7B5E3A5F259F}"/>
              </a:ext>
            </a:extLst>
          </p:cNvPr>
          <p:cNvSpPr txBox="1"/>
          <p:nvPr/>
        </p:nvSpPr>
        <p:spPr>
          <a:xfrm>
            <a:off x="3695594" y="4694474"/>
            <a:ext cx="178071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Light Model</a:t>
            </a:r>
            <a:endParaRPr lang="ko-KR" altLang="en-US" sz="14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C1D513-75A1-7471-B30A-4499A93A3680}"/>
              </a:ext>
            </a:extLst>
          </p:cNvPr>
          <p:cNvGrpSpPr/>
          <p:nvPr/>
        </p:nvGrpSpPr>
        <p:grpSpPr>
          <a:xfrm>
            <a:off x="6866293" y="2144526"/>
            <a:ext cx="1585729" cy="2047445"/>
            <a:chOff x="8454136" y="2166209"/>
            <a:chExt cx="2374731" cy="2839011"/>
          </a:xfrm>
        </p:grpSpPr>
        <p:pic>
          <p:nvPicPr>
            <p:cNvPr id="1028" name="Picture 4" descr="An Apple Detection Method Based on Des-YOLO v4 Algorithm for Harvesting  Robots in Complex Environmen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7" r="21251"/>
            <a:stretch/>
          </p:blipFill>
          <p:spPr bwMode="auto">
            <a:xfrm>
              <a:off x="8707120" y="2341408"/>
              <a:ext cx="1029743" cy="210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136" y="2166209"/>
              <a:ext cx="2374731" cy="283901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0892E9-5109-F62B-FC55-7B5E3A5F259F}"/>
              </a:ext>
            </a:extLst>
          </p:cNvPr>
          <p:cNvSpPr txBox="1"/>
          <p:nvPr/>
        </p:nvSpPr>
        <p:spPr>
          <a:xfrm>
            <a:off x="6768304" y="4694474"/>
            <a:ext cx="178071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User friendliness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90F96-5A98-47D7-2D56-C4855474C0F7}"/>
              </a:ext>
            </a:extLst>
          </p:cNvPr>
          <p:cNvSpPr txBox="1"/>
          <p:nvPr/>
        </p:nvSpPr>
        <p:spPr>
          <a:xfrm>
            <a:off x="9590112" y="4586753"/>
            <a:ext cx="21356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Developing </a:t>
            </a:r>
          </a:p>
          <a:p>
            <a:pPr algn="ctr"/>
            <a:r>
              <a:rPr lang="en-US" altLang="ko-KR" sz="1400" b="1" dirty="0"/>
              <a:t>train model</a:t>
            </a:r>
            <a:endParaRPr lang="ko-KR" altLang="en-US" sz="1400" b="1" dirty="0"/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D8BCA390-13C3-EA67-EB45-CA210EF76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08" y="2351348"/>
            <a:ext cx="1633799" cy="16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375</Words>
  <Application>Microsoft Office PowerPoint</Application>
  <PresentationFormat>와이드스크린</PresentationFormat>
  <Paragraphs>130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맑은 고딕</vt:lpstr>
      <vt:lpstr>Office 테마</vt:lpstr>
      <vt:lpstr>Prediction of Apple Sweetness, Using Deep Learning</vt:lpstr>
      <vt:lpstr>PowerPoint 프레젠테이션</vt:lpstr>
      <vt:lpstr>Preceding Study</vt:lpstr>
      <vt:lpstr>Achievement Goal</vt:lpstr>
      <vt:lpstr>Demo Video</vt:lpstr>
      <vt:lpstr>Modeling</vt:lpstr>
      <vt:lpstr>Result </vt:lpstr>
      <vt:lpstr>Supplementation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 윤기</dc:creator>
  <cp:lastModifiedBy>노 윤기</cp:lastModifiedBy>
  <cp:revision>1</cp:revision>
  <dcterms:created xsi:type="dcterms:W3CDTF">2023-06-15T17:34:04Z</dcterms:created>
  <dcterms:modified xsi:type="dcterms:W3CDTF">2023-06-16T01:46:33Z</dcterms:modified>
</cp:coreProperties>
</file>